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9"/>
  </p:notesMasterIdLst>
  <p:sldIdLst>
    <p:sldId id="256" r:id="rId2"/>
    <p:sldId id="297" r:id="rId3"/>
    <p:sldId id="298" r:id="rId4"/>
    <p:sldId id="300" r:id="rId5"/>
    <p:sldId id="299" r:id="rId6"/>
    <p:sldId id="301" r:id="rId7"/>
    <p:sldId id="303" r:id="rId8"/>
    <p:sldId id="304" r:id="rId9"/>
    <p:sldId id="302" r:id="rId10"/>
    <p:sldId id="305" r:id="rId11"/>
    <p:sldId id="311" r:id="rId12"/>
    <p:sldId id="308" r:id="rId13"/>
    <p:sldId id="310" r:id="rId14"/>
    <p:sldId id="306" r:id="rId15"/>
    <p:sldId id="312" r:id="rId16"/>
    <p:sldId id="309" r:id="rId17"/>
    <p:sldId id="313" r:id="rId18"/>
  </p:sldIdLst>
  <p:sldSz cx="9144000" cy="5143500" type="screen16x9"/>
  <p:notesSz cx="6858000" cy="9144000"/>
  <p:embeddedFontLst>
    <p:embeddedFont>
      <p:font typeface="Anaheim" panose="020F0502020204030204" pitchFamily="34" charset="0"/>
      <p:regular r:id="rId20"/>
      <p:bold r:id="rId21"/>
      <p:italic r:id="rId22"/>
      <p:boldItalic r:id="rId23"/>
    </p:embeddedFont>
    <p:embeddedFont>
      <p:font typeface="Archivo Black" panose="020F0502020204030204" pitchFamily="34" charset="0"/>
      <p:regular r:id="rId24"/>
      <p:bold r:id="rId25"/>
      <p:italic r:id="rId26"/>
      <p:boldItalic r:id="rId27"/>
    </p:embeddedFont>
    <p:embeddedFont>
      <p:font typeface="Work Sans" pitchFamily="2" charset="77"/>
      <p:regular r:id="rId28"/>
      <p:bold r:id="rId29"/>
      <p:italic r:id="rId30"/>
      <p:boldItalic r:id="rId31"/>
    </p:embeddedFont>
    <p:embeddedFont>
      <p:font typeface="Work Sans ExtraBold" panose="020F0502020204030204" pitchFamily="34" charset="0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A9ECC2-57EB-45DA-BF5B-00986A916FF0}">
  <a:tblStyle styleId="{03A9ECC2-57EB-45DA-BF5B-00986A916F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9"/>
  </p:normalViewPr>
  <p:slideViewPr>
    <p:cSldViewPr snapToGrid="0">
      <p:cViewPr varScale="1">
        <p:scale>
          <a:sx n="139" d="100"/>
          <a:sy n="139" d="100"/>
        </p:scale>
        <p:origin x="84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41ff9b3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41ff9b3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f73dcd5c3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f73dcd5c3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338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641ff9b3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641ff9b3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318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72740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641ff9b3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641ff9b3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144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41ff9b3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41ff9b3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6780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73dcd5c3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f73dcd5c3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049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73dcd5c3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73dcd5c3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567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f641ff9b3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f641ff9b3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420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73dcd5c3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73dcd5c3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603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f641ff9b3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f641ff9b3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186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73dcd5c3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73dcd5c3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789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f641ff9b3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f641ff9b3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892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641ff9b3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641ff9b3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895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6125981" y="374375"/>
            <a:ext cx="1511119" cy="1378282"/>
          </a:xfrm>
          <a:custGeom>
            <a:avLst/>
            <a:gdLst/>
            <a:ahLst/>
            <a:cxnLst/>
            <a:rect l="l" t="t" r="r" b="b"/>
            <a:pathLst>
              <a:path w="14925" h="13613" extrusionOk="0">
                <a:moveTo>
                  <a:pt x="7463" y="0"/>
                </a:moveTo>
                <a:cubicBezTo>
                  <a:pt x="5720" y="0"/>
                  <a:pt x="3977" y="661"/>
                  <a:pt x="2647" y="1984"/>
                </a:cubicBezTo>
                <a:cubicBezTo>
                  <a:pt x="1" y="4646"/>
                  <a:pt x="1" y="8955"/>
                  <a:pt x="2647" y="11617"/>
                </a:cubicBezTo>
                <a:cubicBezTo>
                  <a:pt x="3977" y="12947"/>
                  <a:pt x="5720" y="13613"/>
                  <a:pt x="7463" y="13613"/>
                </a:cubicBezTo>
                <a:cubicBezTo>
                  <a:pt x="9205" y="13613"/>
                  <a:pt x="10948" y="12947"/>
                  <a:pt x="12279" y="11617"/>
                </a:cubicBezTo>
                <a:cubicBezTo>
                  <a:pt x="14924" y="8955"/>
                  <a:pt x="14924" y="4646"/>
                  <a:pt x="12279" y="1984"/>
                </a:cubicBezTo>
                <a:cubicBezTo>
                  <a:pt x="10948" y="661"/>
                  <a:pt x="9205" y="0"/>
                  <a:pt x="74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88927" y="115581"/>
            <a:ext cx="2722341" cy="765364"/>
          </a:xfrm>
          <a:custGeom>
            <a:avLst/>
            <a:gdLst/>
            <a:ahLst/>
            <a:cxnLst/>
            <a:rect l="l" t="t" r="r" b="b"/>
            <a:pathLst>
              <a:path w="25745" h="7238" extrusionOk="0">
                <a:moveTo>
                  <a:pt x="18629" y="0"/>
                </a:moveTo>
                <a:cubicBezTo>
                  <a:pt x="18350" y="0"/>
                  <a:pt x="18040" y="34"/>
                  <a:pt x="17696" y="108"/>
                </a:cubicBezTo>
                <a:cubicBezTo>
                  <a:pt x="13620" y="980"/>
                  <a:pt x="15855" y="4480"/>
                  <a:pt x="15293" y="4480"/>
                </a:cubicBezTo>
                <a:cubicBezTo>
                  <a:pt x="15263" y="4480"/>
                  <a:pt x="15225" y="4470"/>
                  <a:pt x="15177" y="4449"/>
                </a:cubicBezTo>
                <a:cubicBezTo>
                  <a:pt x="15101" y="4413"/>
                  <a:pt x="15027" y="4397"/>
                  <a:pt x="14957" y="4397"/>
                </a:cubicBezTo>
                <a:cubicBezTo>
                  <a:pt x="14175" y="4397"/>
                  <a:pt x="13736" y="6382"/>
                  <a:pt x="13736" y="6382"/>
                </a:cubicBezTo>
                <a:cubicBezTo>
                  <a:pt x="13736" y="6382"/>
                  <a:pt x="13888" y="5293"/>
                  <a:pt x="12399" y="5293"/>
                </a:cubicBezTo>
                <a:cubicBezTo>
                  <a:pt x="12030" y="5293"/>
                  <a:pt x="11561" y="5360"/>
                  <a:pt x="10963" y="5526"/>
                </a:cubicBezTo>
                <a:cubicBezTo>
                  <a:pt x="5878" y="6920"/>
                  <a:pt x="0" y="7237"/>
                  <a:pt x="0" y="7237"/>
                </a:cubicBezTo>
                <a:lnTo>
                  <a:pt x="25744" y="7237"/>
                </a:lnTo>
                <a:cubicBezTo>
                  <a:pt x="25681" y="5784"/>
                  <a:pt x="25151" y="5421"/>
                  <a:pt x="24639" y="5421"/>
                </a:cubicBezTo>
                <a:cubicBezTo>
                  <a:pt x="24130" y="5421"/>
                  <a:pt x="23637" y="5780"/>
                  <a:pt x="23637" y="5780"/>
                </a:cubicBezTo>
                <a:cubicBezTo>
                  <a:pt x="23637" y="5780"/>
                  <a:pt x="25079" y="4592"/>
                  <a:pt x="23764" y="3609"/>
                </a:cubicBezTo>
                <a:cubicBezTo>
                  <a:pt x="23486" y="3405"/>
                  <a:pt x="23203" y="3325"/>
                  <a:pt x="22927" y="3325"/>
                </a:cubicBezTo>
                <a:cubicBezTo>
                  <a:pt x="21899" y="3325"/>
                  <a:pt x="20992" y="4449"/>
                  <a:pt x="20992" y="4449"/>
                </a:cubicBezTo>
                <a:cubicBezTo>
                  <a:pt x="20992" y="4449"/>
                  <a:pt x="21822" y="0"/>
                  <a:pt x="186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6266458" y="241072"/>
            <a:ext cx="3632400" cy="765349"/>
          </a:xfrm>
          <a:custGeom>
            <a:avLst/>
            <a:gdLst/>
            <a:ahLst/>
            <a:cxnLst/>
            <a:rect l="l" t="t" r="r" b="b"/>
            <a:pathLst>
              <a:path w="25064" h="5281" extrusionOk="0">
                <a:moveTo>
                  <a:pt x="9628" y="1"/>
                </a:moveTo>
                <a:cubicBezTo>
                  <a:pt x="8350" y="1"/>
                  <a:pt x="7652" y="1605"/>
                  <a:pt x="7652" y="1605"/>
                </a:cubicBezTo>
                <a:cubicBezTo>
                  <a:pt x="7652" y="1605"/>
                  <a:pt x="7311" y="1130"/>
                  <a:pt x="6769" y="1130"/>
                </a:cubicBezTo>
                <a:cubicBezTo>
                  <a:pt x="6692" y="1130"/>
                  <a:pt x="6611" y="1140"/>
                  <a:pt x="6527" y="1161"/>
                </a:cubicBezTo>
                <a:cubicBezTo>
                  <a:pt x="5858" y="1317"/>
                  <a:pt x="6121" y="2542"/>
                  <a:pt x="6776" y="2631"/>
                </a:cubicBezTo>
                <a:lnTo>
                  <a:pt x="6776" y="2631"/>
                </a:lnTo>
                <a:cubicBezTo>
                  <a:pt x="6753" y="2629"/>
                  <a:pt x="6720" y="2627"/>
                  <a:pt x="6681" y="2627"/>
                </a:cubicBezTo>
                <a:cubicBezTo>
                  <a:pt x="6434" y="2627"/>
                  <a:pt x="5936" y="2700"/>
                  <a:pt x="6020" y="3300"/>
                </a:cubicBezTo>
                <a:cubicBezTo>
                  <a:pt x="6020" y="3300"/>
                  <a:pt x="5275" y="2921"/>
                  <a:pt x="4725" y="2921"/>
                </a:cubicBezTo>
                <a:cubicBezTo>
                  <a:pt x="4405" y="2921"/>
                  <a:pt x="4151" y="3050"/>
                  <a:pt x="4151" y="3458"/>
                </a:cubicBezTo>
                <a:cubicBezTo>
                  <a:pt x="4151" y="5106"/>
                  <a:pt x="1553" y="4647"/>
                  <a:pt x="539" y="4963"/>
                </a:cubicBezTo>
                <a:cubicBezTo>
                  <a:pt x="0" y="5106"/>
                  <a:pt x="444" y="5264"/>
                  <a:pt x="444" y="5264"/>
                </a:cubicBezTo>
                <a:lnTo>
                  <a:pt x="4547" y="5280"/>
                </a:lnTo>
                <a:lnTo>
                  <a:pt x="25063" y="5280"/>
                </a:lnTo>
                <a:cubicBezTo>
                  <a:pt x="25063" y="5280"/>
                  <a:pt x="24628" y="4242"/>
                  <a:pt x="23696" y="4242"/>
                </a:cubicBezTo>
                <a:cubicBezTo>
                  <a:pt x="23560" y="4242"/>
                  <a:pt x="23414" y="4264"/>
                  <a:pt x="23257" y="4314"/>
                </a:cubicBezTo>
                <a:cubicBezTo>
                  <a:pt x="23167" y="4343"/>
                  <a:pt x="23096" y="4356"/>
                  <a:pt x="23040" y="4356"/>
                </a:cubicBezTo>
                <a:cubicBezTo>
                  <a:pt x="22321" y="4356"/>
                  <a:pt x="24071" y="2175"/>
                  <a:pt x="21514" y="2175"/>
                </a:cubicBezTo>
                <a:cubicBezTo>
                  <a:pt x="20485" y="2175"/>
                  <a:pt x="20104" y="2682"/>
                  <a:pt x="20057" y="3300"/>
                </a:cubicBezTo>
                <a:cubicBezTo>
                  <a:pt x="20057" y="3300"/>
                  <a:pt x="20021" y="3292"/>
                  <a:pt x="19966" y="3292"/>
                </a:cubicBezTo>
                <a:cubicBezTo>
                  <a:pt x="19782" y="3292"/>
                  <a:pt x="19387" y="3386"/>
                  <a:pt x="19423" y="4203"/>
                </a:cubicBezTo>
                <a:cubicBezTo>
                  <a:pt x="19423" y="4203"/>
                  <a:pt x="18856" y="3636"/>
                  <a:pt x="18373" y="3636"/>
                </a:cubicBezTo>
                <a:cubicBezTo>
                  <a:pt x="18268" y="3636"/>
                  <a:pt x="18167" y="3663"/>
                  <a:pt x="18077" y="3728"/>
                </a:cubicBezTo>
                <a:cubicBezTo>
                  <a:pt x="17600" y="4070"/>
                  <a:pt x="17124" y="4943"/>
                  <a:pt x="16228" y="4943"/>
                </a:cubicBezTo>
                <a:cubicBezTo>
                  <a:pt x="16170" y="4943"/>
                  <a:pt x="16110" y="4939"/>
                  <a:pt x="16049" y="4932"/>
                </a:cubicBezTo>
                <a:cubicBezTo>
                  <a:pt x="15194" y="4838"/>
                  <a:pt x="14779" y="3867"/>
                  <a:pt x="14404" y="3867"/>
                </a:cubicBezTo>
                <a:cubicBezTo>
                  <a:pt x="14334" y="3867"/>
                  <a:pt x="14265" y="3901"/>
                  <a:pt x="14195" y="3981"/>
                </a:cubicBezTo>
                <a:cubicBezTo>
                  <a:pt x="14195" y="3981"/>
                  <a:pt x="13851" y="3680"/>
                  <a:pt x="13535" y="3680"/>
                </a:cubicBezTo>
                <a:cubicBezTo>
                  <a:pt x="13468" y="3680"/>
                  <a:pt x="13401" y="3694"/>
                  <a:pt x="13340" y="3728"/>
                </a:cubicBezTo>
                <a:cubicBezTo>
                  <a:pt x="13323" y="3738"/>
                  <a:pt x="13308" y="3743"/>
                  <a:pt x="13295" y="3743"/>
                </a:cubicBezTo>
                <a:cubicBezTo>
                  <a:pt x="13065" y="3743"/>
                  <a:pt x="13429" y="2166"/>
                  <a:pt x="12614" y="2166"/>
                </a:cubicBezTo>
                <a:cubicBezTo>
                  <a:pt x="12578" y="2166"/>
                  <a:pt x="12540" y="2169"/>
                  <a:pt x="12500" y="2175"/>
                </a:cubicBezTo>
                <a:cubicBezTo>
                  <a:pt x="11486" y="2349"/>
                  <a:pt x="11534" y="3411"/>
                  <a:pt x="11534" y="3411"/>
                </a:cubicBezTo>
                <a:cubicBezTo>
                  <a:pt x="11534" y="3411"/>
                  <a:pt x="11486" y="2460"/>
                  <a:pt x="11201" y="2397"/>
                </a:cubicBezTo>
                <a:cubicBezTo>
                  <a:pt x="10916" y="2349"/>
                  <a:pt x="11819" y="654"/>
                  <a:pt x="10187" y="100"/>
                </a:cubicBezTo>
                <a:cubicBezTo>
                  <a:pt x="9990" y="31"/>
                  <a:pt x="9803" y="1"/>
                  <a:pt x="962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5185251" y="504626"/>
            <a:ext cx="264776" cy="238237"/>
          </a:xfrm>
          <a:custGeom>
            <a:avLst/>
            <a:gdLst/>
            <a:ahLst/>
            <a:cxnLst/>
            <a:rect l="l" t="t" r="r" b="b"/>
            <a:pathLst>
              <a:path w="1427" h="1284" extrusionOk="0">
                <a:moveTo>
                  <a:pt x="0" y="1"/>
                </a:moveTo>
                <a:lnTo>
                  <a:pt x="476" y="824"/>
                </a:lnTo>
                <a:lnTo>
                  <a:pt x="95" y="1030"/>
                </a:lnTo>
                <a:cubicBezTo>
                  <a:pt x="95" y="1030"/>
                  <a:pt x="238" y="1252"/>
                  <a:pt x="396" y="1268"/>
                </a:cubicBezTo>
                <a:lnTo>
                  <a:pt x="602" y="935"/>
                </a:lnTo>
                <a:lnTo>
                  <a:pt x="1426" y="1284"/>
                </a:lnTo>
                <a:cubicBezTo>
                  <a:pt x="1315" y="1046"/>
                  <a:pt x="1125" y="872"/>
                  <a:pt x="887" y="809"/>
                </a:cubicBezTo>
                <a:lnTo>
                  <a:pt x="967" y="587"/>
                </a:lnTo>
                <a:cubicBezTo>
                  <a:pt x="967" y="587"/>
                  <a:pt x="930" y="577"/>
                  <a:pt x="883" y="577"/>
                </a:cubicBezTo>
                <a:cubicBezTo>
                  <a:pt x="829" y="577"/>
                  <a:pt x="763" y="590"/>
                  <a:pt x="729" y="650"/>
                </a:cubicBezTo>
                <a:cubicBezTo>
                  <a:pt x="729" y="650"/>
                  <a:pt x="491" y="80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6373377" y="1272779"/>
            <a:ext cx="555747" cy="204261"/>
          </a:xfrm>
          <a:custGeom>
            <a:avLst/>
            <a:gdLst/>
            <a:ahLst/>
            <a:cxnLst/>
            <a:rect l="l" t="t" r="r" b="b"/>
            <a:pathLst>
              <a:path w="3882" h="1427" extrusionOk="0">
                <a:moveTo>
                  <a:pt x="2345" y="1"/>
                </a:moveTo>
                <a:cubicBezTo>
                  <a:pt x="1965" y="33"/>
                  <a:pt x="1664" y="492"/>
                  <a:pt x="1664" y="492"/>
                </a:cubicBezTo>
                <a:cubicBezTo>
                  <a:pt x="1479" y="350"/>
                  <a:pt x="1317" y="302"/>
                  <a:pt x="1183" y="302"/>
                </a:cubicBezTo>
                <a:cubicBezTo>
                  <a:pt x="915" y="302"/>
                  <a:pt x="761" y="492"/>
                  <a:pt x="761" y="492"/>
                </a:cubicBezTo>
                <a:lnTo>
                  <a:pt x="1252" y="714"/>
                </a:lnTo>
                <a:cubicBezTo>
                  <a:pt x="1190" y="701"/>
                  <a:pt x="1126" y="696"/>
                  <a:pt x="1063" y="696"/>
                </a:cubicBezTo>
                <a:cubicBezTo>
                  <a:pt x="884" y="696"/>
                  <a:pt x="703" y="743"/>
                  <a:pt x="539" y="825"/>
                </a:cubicBezTo>
                <a:cubicBezTo>
                  <a:pt x="32" y="1126"/>
                  <a:pt x="0" y="1427"/>
                  <a:pt x="0" y="1427"/>
                </a:cubicBezTo>
                <a:lnTo>
                  <a:pt x="1378" y="1031"/>
                </a:lnTo>
                <a:cubicBezTo>
                  <a:pt x="1489" y="1170"/>
                  <a:pt x="1708" y="1208"/>
                  <a:pt x="1911" y="1208"/>
                </a:cubicBezTo>
                <a:cubicBezTo>
                  <a:pt x="2146" y="1208"/>
                  <a:pt x="2361" y="1158"/>
                  <a:pt x="2361" y="1158"/>
                </a:cubicBezTo>
                <a:lnTo>
                  <a:pt x="2899" y="1427"/>
                </a:lnTo>
                <a:cubicBezTo>
                  <a:pt x="3105" y="1379"/>
                  <a:pt x="3264" y="1237"/>
                  <a:pt x="3295" y="1047"/>
                </a:cubicBezTo>
                <a:lnTo>
                  <a:pt x="2598" y="952"/>
                </a:lnTo>
                <a:lnTo>
                  <a:pt x="2329" y="777"/>
                </a:lnTo>
                <a:cubicBezTo>
                  <a:pt x="2376" y="540"/>
                  <a:pt x="3882" y="144"/>
                  <a:pt x="3882" y="144"/>
                </a:cubicBezTo>
                <a:cubicBezTo>
                  <a:pt x="3359" y="64"/>
                  <a:pt x="2852" y="17"/>
                  <a:pt x="23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956112" y="1109736"/>
            <a:ext cx="555750" cy="296952"/>
          </a:xfrm>
          <a:custGeom>
            <a:avLst/>
            <a:gdLst/>
            <a:ahLst/>
            <a:cxnLst/>
            <a:rect l="l" t="t" r="r" b="b"/>
            <a:pathLst>
              <a:path w="3423" h="1829" extrusionOk="0">
                <a:moveTo>
                  <a:pt x="2273" y="1"/>
                </a:moveTo>
                <a:cubicBezTo>
                  <a:pt x="2133" y="1"/>
                  <a:pt x="2028" y="7"/>
                  <a:pt x="1996" y="23"/>
                </a:cubicBezTo>
                <a:cubicBezTo>
                  <a:pt x="1854" y="149"/>
                  <a:pt x="1743" y="292"/>
                  <a:pt x="1664" y="466"/>
                </a:cubicBezTo>
                <a:cubicBezTo>
                  <a:pt x="1664" y="466"/>
                  <a:pt x="1515" y="346"/>
                  <a:pt x="1354" y="346"/>
                </a:cubicBezTo>
                <a:cubicBezTo>
                  <a:pt x="1304" y="346"/>
                  <a:pt x="1253" y="357"/>
                  <a:pt x="1204" y="387"/>
                </a:cubicBezTo>
                <a:cubicBezTo>
                  <a:pt x="1039" y="489"/>
                  <a:pt x="1047" y="499"/>
                  <a:pt x="1057" y="499"/>
                </a:cubicBezTo>
                <a:cubicBezTo>
                  <a:pt x="1059" y="499"/>
                  <a:pt x="1062" y="498"/>
                  <a:pt x="1062" y="498"/>
                </a:cubicBezTo>
                <a:cubicBezTo>
                  <a:pt x="1141" y="498"/>
                  <a:pt x="1236" y="530"/>
                  <a:pt x="1299" y="593"/>
                </a:cubicBezTo>
                <a:cubicBezTo>
                  <a:pt x="1299" y="593"/>
                  <a:pt x="824" y="625"/>
                  <a:pt x="745" y="704"/>
                </a:cubicBezTo>
                <a:cubicBezTo>
                  <a:pt x="475" y="1068"/>
                  <a:pt x="238" y="1449"/>
                  <a:pt x="0" y="1829"/>
                </a:cubicBezTo>
                <a:cubicBezTo>
                  <a:pt x="317" y="1734"/>
                  <a:pt x="586" y="1544"/>
                  <a:pt x="792" y="1290"/>
                </a:cubicBezTo>
                <a:cubicBezTo>
                  <a:pt x="1077" y="1274"/>
                  <a:pt x="1331" y="1163"/>
                  <a:pt x="1553" y="1005"/>
                </a:cubicBezTo>
                <a:lnTo>
                  <a:pt x="1711" y="1227"/>
                </a:lnTo>
                <a:lnTo>
                  <a:pt x="1616" y="1544"/>
                </a:lnTo>
                <a:cubicBezTo>
                  <a:pt x="1713" y="1571"/>
                  <a:pt x="1814" y="1584"/>
                  <a:pt x="1914" y="1584"/>
                </a:cubicBezTo>
                <a:cubicBezTo>
                  <a:pt x="2043" y="1584"/>
                  <a:pt x="2173" y="1563"/>
                  <a:pt x="2297" y="1528"/>
                </a:cubicBezTo>
                <a:cubicBezTo>
                  <a:pt x="2582" y="1401"/>
                  <a:pt x="2551" y="989"/>
                  <a:pt x="2551" y="989"/>
                </a:cubicBezTo>
                <a:lnTo>
                  <a:pt x="2107" y="973"/>
                </a:lnTo>
                <a:lnTo>
                  <a:pt x="1933" y="767"/>
                </a:lnTo>
                <a:cubicBezTo>
                  <a:pt x="1933" y="767"/>
                  <a:pt x="2472" y="609"/>
                  <a:pt x="2630" y="324"/>
                </a:cubicBezTo>
                <a:lnTo>
                  <a:pt x="3422" y="54"/>
                </a:lnTo>
                <a:cubicBezTo>
                  <a:pt x="3422" y="54"/>
                  <a:pt x="2691" y="1"/>
                  <a:pt x="22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7974850" y="1640243"/>
            <a:ext cx="454052" cy="290734"/>
          </a:xfrm>
          <a:custGeom>
            <a:avLst/>
            <a:gdLst/>
            <a:ahLst/>
            <a:cxnLst/>
            <a:rect l="l" t="t" r="r" b="b"/>
            <a:pathLst>
              <a:path w="2599" h="1664" extrusionOk="0">
                <a:moveTo>
                  <a:pt x="1" y="0"/>
                </a:moveTo>
                <a:lnTo>
                  <a:pt x="1" y="0"/>
                </a:lnTo>
                <a:cubicBezTo>
                  <a:pt x="112" y="269"/>
                  <a:pt x="254" y="523"/>
                  <a:pt x="429" y="745"/>
                </a:cubicBezTo>
                <a:cubicBezTo>
                  <a:pt x="539" y="887"/>
                  <a:pt x="666" y="1014"/>
                  <a:pt x="825" y="1125"/>
                </a:cubicBezTo>
                <a:lnTo>
                  <a:pt x="318" y="1125"/>
                </a:lnTo>
                <a:cubicBezTo>
                  <a:pt x="318" y="1125"/>
                  <a:pt x="191" y="1553"/>
                  <a:pt x="856" y="1664"/>
                </a:cubicBezTo>
                <a:lnTo>
                  <a:pt x="1189" y="1410"/>
                </a:lnTo>
                <a:cubicBezTo>
                  <a:pt x="1189" y="1410"/>
                  <a:pt x="1650" y="1584"/>
                  <a:pt x="2120" y="1584"/>
                </a:cubicBezTo>
                <a:cubicBezTo>
                  <a:pt x="2285" y="1584"/>
                  <a:pt x="2451" y="1563"/>
                  <a:pt x="2599" y="1505"/>
                </a:cubicBezTo>
                <a:cubicBezTo>
                  <a:pt x="2282" y="1315"/>
                  <a:pt x="1918" y="1188"/>
                  <a:pt x="1537" y="1141"/>
                </a:cubicBezTo>
                <a:lnTo>
                  <a:pt x="1807" y="982"/>
                </a:lnTo>
                <a:cubicBezTo>
                  <a:pt x="1743" y="903"/>
                  <a:pt x="1652" y="864"/>
                  <a:pt x="1563" y="864"/>
                </a:cubicBezTo>
                <a:cubicBezTo>
                  <a:pt x="1474" y="864"/>
                  <a:pt x="1387" y="903"/>
                  <a:pt x="1332" y="982"/>
                </a:cubicBezTo>
                <a:cubicBezTo>
                  <a:pt x="1268" y="761"/>
                  <a:pt x="1110" y="570"/>
                  <a:pt x="904" y="475"/>
                </a:cubicBezTo>
                <a:cubicBezTo>
                  <a:pt x="587" y="333"/>
                  <a:pt x="286" y="19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flipH="1">
            <a:off x="-2" y="3870726"/>
            <a:ext cx="3197045" cy="1331364"/>
          </a:xfrm>
          <a:custGeom>
            <a:avLst/>
            <a:gdLst/>
            <a:ahLst/>
            <a:cxnLst/>
            <a:rect l="l" t="t" r="r" b="b"/>
            <a:pathLst>
              <a:path w="53074" h="22101" extrusionOk="0">
                <a:moveTo>
                  <a:pt x="53058" y="0"/>
                </a:moveTo>
                <a:cubicBezTo>
                  <a:pt x="52186" y="95"/>
                  <a:pt x="51473" y="792"/>
                  <a:pt x="51347" y="1664"/>
                </a:cubicBezTo>
                <a:cubicBezTo>
                  <a:pt x="51347" y="1664"/>
                  <a:pt x="49952" y="260"/>
                  <a:pt x="47703" y="260"/>
                </a:cubicBezTo>
                <a:cubicBezTo>
                  <a:pt x="46939" y="260"/>
                  <a:pt x="46076" y="422"/>
                  <a:pt x="45136" y="856"/>
                </a:cubicBezTo>
                <a:cubicBezTo>
                  <a:pt x="41445" y="2583"/>
                  <a:pt x="42712" y="7525"/>
                  <a:pt x="42712" y="7525"/>
                </a:cubicBezTo>
                <a:cubicBezTo>
                  <a:pt x="42135" y="7304"/>
                  <a:pt x="41530" y="7198"/>
                  <a:pt x="40918" y="7198"/>
                </a:cubicBezTo>
                <a:cubicBezTo>
                  <a:pt x="40740" y="7198"/>
                  <a:pt x="40562" y="7207"/>
                  <a:pt x="40384" y="7224"/>
                </a:cubicBezTo>
                <a:cubicBezTo>
                  <a:pt x="37548" y="7430"/>
                  <a:pt x="37484" y="9205"/>
                  <a:pt x="37484" y="9205"/>
                </a:cubicBezTo>
                <a:cubicBezTo>
                  <a:pt x="37484" y="9205"/>
                  <a:pt x="35948" y="8675"/>
                  <a:pt x="34016" y="8675"/>
                </a:cubicBezTo>
                <a:cubicBezTo>
                  <a:pt x="32412" y="8675"/>
                  <a:pt x="30535" y="9040"/>
                  <a:pt x="29040" y="10377"/>
                </a:cubicBezTo>
                <a:cubicBezTo>
                  <a:pt x="25745" y="13308"/>
                  <a:pt x="27852" y="15827"/>
                  <a:pt x="27852" y="15827"/>
                </a:cubicBezTo>
                <a:cubicBezTo>
                  <a:pt x="27293" y="15703"/>
                  <a:pt x="26811" y="15650"/>
                  <a:pt x="26395" y="15650"/>
                </a:cubicBezTo>
                <a:cubicBezTo>
                  <a:pt x="24112" y="15650"/>
                  <a:pt x="23828" y="17237"/>
                  <a:pt x="23828" y="17237"/>
                </a:cubicBezTo>
                <a:lnTo>
                  <a:pt x="22893" y="16984"/>
                </a:lnTo>
                <a:cubicBezTo>
                  <a:pt x="24051" y="14454"/>
                  <a:pt x="21409" y="14194"/>
                  <a:pt x="20275" y="14194"/>
                </a:cubicBezTo>
                <a:cubicBezTo>
                  <a:pt x="19981" y="14194"/>
                  <a:pt x="19788" y="14211"/>
                  <a:pt x="19788" y="14211"/>
                </a:cubicBezTo>
                <a:cubicBezTo>
                  <a:pt x="19788" y="14211"/>
                  <a:pt x="23226" y="12912"/>
                  <a:pt x="21515" y="10330"/>
                </a:cubicBezTo>
                <a:cubicBezTo>
                  <a:pt x="20388" y="8628"/>
                  <a:pt x="18821" y="8185"/>
                  <a:pt x="17438" y="8185"/>
                </a:cubicBezTo>
                <a:cubicBezTo>
                  <a:pt x="16722" y="8185"/>
                  <a:pt x="16056" y="8304"/>
                  <a:pt x="15527" y="8428"/>
                </a:cubicBezTo>
                <a:cubicBezTo>
                  <a:pt x="13625" y="8856"/>
                  <a:pt x="9697" y="10963"/>
                  <a:pt x="10964" y="14607"/>
                </a:cubicBezTo>
                <a:lnTo>
                  <a:pt x="10964" y="14607"/>
                </a:lnTo>
                <a:cubicBezTo>
                  <a:pt x="10964" y="14607"/>
                  <a:pt x="10154" y="13703"/>
                  <a:pt x="8875" y="13703"/>
                </a:cubicBezTo>
                <a:cubicBezTo>
                  <a:pt x="8495" y="13703"/>
                  <a:pt x="8074" y="13783"/>
                  <a:pt x="7621" y="13989"/>
                </a:cubicBezTo>
                <a:cubicBezTo>
                  <a:pt x="5641" y="14908"/>
                  <a:pt x="6132" y="16572"/>
                  <a:pt x="7130" y="17253"/>
                </a:cubicBezTo>
                <a:cubicBezTo>
                  <a:pt x="7130" y="17253"/>
                  <a:pt x="1" y="17332"/>
                  <a:pt x="1" y="22101"/>
                </a:cubicBezTo>
                <a:lnTo>
                  <a:pt x="53073" y="22101"/>
                </a:lnTo>
                <a:lnTo>
                  <a:pt x="5305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5304891" y="2954951"/>
            <a:ext cx="4545167" cy="2819231"/>
            <a:chOff x="5304891" y="2954951"/>
            <a:chExt cx="4545167" cy="2819231"/>
          </a:xfrm>
        </p:grpSpPr>
        <p:sp>
          <p:nvSpPr>
            <p:cNvPr id="19" name="Google Shape;19;p2"/>
            <p:cNvSpPr/>
            <p:nvPr/>
          </p:nvSpPr>
          <p:spPr>
            <a:xfrm flipH="1">
              <a:off x="5304891" y="2954951"/>
              <a:ext cx="3843000" cy="2188447"/>
            </a:xfrm>
            <a:custGeom>
              <a:avLst/>
              <a:gdLst/>
              <a:ahLst/>
              <a:cxnLst/>
              <a:rect l="l" t="t" r="r" b="b"/>
              <a:pathLst>
                <a:path w="36343" h="20696" extrusionOk="0">
                  <a:moveTo>
                    <a:pt x="5048" y="0"/>
                  </a:moveTo>
                  <a:cubicBezTo>
                    <a:pt x="4983" y="0"/>
                    <a:pt x="4916" y="2"/>
                    <a:pt x="4848" y="5"/>
                  </a:cubicBezTo>
                  <a:cubicBezTo>
                    <a:pt x="1030" y="163"/>
                    <a:pt x="1426" y="5074"/>
                    <a:pt x="1426" y="5074"/>
                  </a:cubicBezTo>
                  <a:cubicBezTo>
                    <a:pt x="1066" y="4534"/>
                    <a:pt x="739" y="4387"/>
                    <a:pt x="489" y="4387"/>
                  </a:cubicBezTo>
                  <a:cubicBezTo>
                    <a:pt x="189" y="4387"/>
                    <a:pt x="0" y="4599"/>
                    <a:pt x="0" y="4599"/>
                  </a:cubicBezTo>
                  <a:lnTo>
                    <a:pt x="0" y="20695"/>
                  </a:lnTo>
                  <a:lnTo>
                    <a:pt x="34774" y="20695"/>
                  </a:lnTo>
                  <a:cubicBezTo>
                    <a:pt x="34774" y="20695"/>
                    <a:pt x="36343" y="18667"/>
                    <a:pt x="34774" y="17226"/>
                  </a:cubicBezTo>
                  <a:cubicBezTo>
                    <a:pt x="34406" y="16884"/>
                    <a:pt x="33993" y="16753"/>
                    <a:pt x="33576" y="16753"/>
                  </a:cubicBezTo>
                  <a:cubicBezTo>
                    <a:pt x="32215" y="16753"/>
                    <a:pt x="30814" y="18145"/>
                    <a:pt x="30814" y="18145"/>
                  </a:cubicBezTo>
                  <a:cubicBezTo>
                    <a:pt x="30814" y="18145"/>
                    <a:pt x="35678" y="10493"/>
                    <a:pt x="29657" y="9700"/>
                  </a:cubicBezTo>
                  <a:cubicBezTo>
                    <a:pt x="29356" y="9661"/>
                    <a:pt x="29066" y="9642"/>
                    <a:pt x="28785" y="9642"/>
                  </a:cubicBezTo>
                  <a:cubicBezTo>
                    <a:pt x="23453" y="9642"/>
                    <a:pt x="21752" y="16434"/>
                    <a:pt x="21752" y="16434"/>
                  </a:cubicBezTo>
                  <a:cubicBezTo>
                    <a:pt x="21300" y="14635"/>
                    <a:pt x="20279" y="14260"/>
                    <a:pt x="19505" y="14260"/>
                  </a:cubicBezTo>
                  <a:cubicBezTo>
                    <a:pt x="18949" y="14260"/>
                    <a:pt x="18520" y="14453"/>
                    <a:pt x="18520" y="14453"/>
                  </a:cubicBezTo>
                  <a:cubicBezTo>
                    <a:pt x="18520" y="14453"/>
                    <a:pt x="23843" y="9748"/>
                    <a:pt x="20358" y="5470"/>
                  </a:cubicBezTo>
                  <a:cubicBezTo>
                    <a:pt x="19312" y="4182"/>
                    <a:pt x="18042" y="3731"/>
                    <a:pt x="16776" y="3731"/>
                  </a:cubicBezTo>
                  <a:cubicBezTo>
                    <a:pt x="13825" y="3731"/>
                    <a:pt x="10900" y="6183"/>
                    <a:pt x="10900" y="6183"/>
                  </a:cubicBezTo>
                  <a:cubicBezTo>
                    <a:pt x="10900" y="6183"/>
                    <a:pt x="11977" y="4203"/>
                    <a:pt x="10393" y="3649"/>
                  </a:cubicBezTo>
                  <a:cubicBezTo>
                    <a:pt x="10146" y="3562"/>
                    <a:pt x="9913" y="3526"/>
                    <a:pt x="9696" y="3526"/>
                  </a:cubicBezTo>
                  <a:cubicBezTo>
                    <a:pt x="8513" y="3526"/>
                    <a:pt x="7779" y="4599"/>
                    <a:pt x="7779" y="4599"/>
                  </a:cubicBezTo>
                  <a:cubicBezTo>
                    <a:pt x="7779" y="4599"/>
                    <a:pt x="8619" y="0"/>
                    <a:pt x="5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3388888" flipH="1">
              <a:off x="7922978" y="4102696"/>
              <a:ext cx="1863989" cy="1152521"/>
            </a:xfrm>
            <a:custGeom>
              <a:avLst/>
              <a:gdLst/>
              <a:ahLst/>
              <a:cxnLst/>
              <a:rect l="l" t="t" r="r" b="b"/>
              <a:pathLst>
                <a:path w="23464" h="14508" extrusionOk="0">
                  <a:moveTo>
                    <a:pt x="22082" y="1"/>
                  </a:moveTo>
                  <a:cubicBezTo>
                    <a:pt x="19735" y="1"/>
                    <a:pt x="19297" y="2530"/>
                    <a:pt x="19297" y="2530"/>
                  </a:cubicBezTo>
                  <a:cubicBezTo>
                    <a:pt x="18986" y="2504"/>
                    <a:pt x="18692" y="2492"/>
                    <a:pt x="18413" y="2492"/>
                  </a:cubicBezTo>
                  <a:cubicBezTo>
                    <a:pt x="13356" y="2492"/>
                    <a:pt x="13356" y="6491"/>
                    <a:pt x="13356" y="6491"/>
                  </a:cubicBezTo>
                  <a:cubicBezTo>
                    <a:pt x="7716" y="7489"/>
                    <a:pt x="9110" y="11339"/>
                    <a:pt x="9110" y="11339"/>
                  </a:cubicBezTo>
                  <a:cubicBezTo>
                    <a:pt x="7422" y="9436"/>
                    <a:pt x="5710" y="8844"/>
                    <a:pt x="4233" y="8844"/>
                  </a:cubicBezTo>
                  <a:cubicBezTo>
                    <a:pt x="1798" y="8844"/>
                    <a:pt x="0" y="10451"/>
                    <a:pt x="0" y="10451"/>
                  </a:cubicBezTo>
                  <a:cubicBezTo>
                    <a:pt x="653" y="10330"/>
                    <a:pt x="1275" y="10276"/>
                    <a:pt x="1864" y="10276"/>
                  </a:cubicBezTo>
                  <a:cubicBezTo>
                    <a:pt x="7068" y="10276"/>
                    <a:pt x="9791" y="14507"/>
                    <a:pt x="9791" y="14507"/>
                  </a:cubicBezTo>
                  <a:cubicBezTo>
                    <a:pt x="10092" y="8281"/>
                    <a:pt x="15051" y="7489"/>
                    <a:pt x="15051" y="7489"/>
                  </a:cubicBezTo>
                  <a:cubicBezTo>
                    <a:pt x="15637" y="3623"/>
                    <a:pt x="20485" y="3322"/>
                    <a:pt x="20485" y="3322"/>
                  </a:cubicBezTo>
                  <a:cubicBezTo>
                    <a:pt x="20691" y="756"/>
                    <a:pt x="23463" y="249"/>
                    <a:pt x="23463" y="249"/>
                  </a:cubicBezTo>
                  <a:cubicBezTo>
                    <a:pt x="22942" y="75"/>
                    <a:pt x="22484" y="1"/>
                    <a:pt x="22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715100" y="1272775"/>
            <a:ext cx="4208100" cy="21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715100" y="3461225"/>
            <a:ext cx="4355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5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 flipH="1">
            <a:off x="446865" y="100850"/>
            <a:ext cx="1801311" cy="1801311"/>
          </a:xfrm>
          <a:custGeom>
            <a:avLst/>
            <a:gdLst/>
            <a:ahLst/>
            <a:cxnLst/>
            <a:rect l="l" t="t" r="r" b="b"/>
            <a:pathLst>
              <a:path w="25286" h="25286" extrusionOk="0">
                <a:moveTo>
                  <a:pt x="12643" y="1"/>
                </a:moveTo>
                <a:cubicBezTo>
                  <a:pt x="5673" y="1"/>
                  <a:pt x="1" y="5657"/>
                  <a:pt x="1" y="12643"/>
                </a:cubicBezTo>
                <a:cubicBezTo>
                  <a:pt x="1" y="19630"/>
                  <a:pt x="5673" y="25285"/>
                  <a:pt x="12643" y="25285"/>
                </a:cubicBezTo>
                <a:cubicBezTo>
                  <a:pt x="19630" y="25285"/>
                  <a:pt x="25286" y="19630"/>
                  <a:pt x="25286" y="12643"/>
                </a:cubicBezTo>
                <a:cubicBezTo>
                  <a:pt x="25286" y="5657"/>
                  <a:pt x="19630" y="1"/>
                  <a:pt x="126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4248956" y="3106460"/>
            <a:ext cx="4895055" cy="2037047"/>
            <a:chOff x="4248956" y="3106460"/>
            <a:chExt cx="4895055" cy="2037047"/>
          </a:xfrm>
        </p:grpSpPr>
        <p:sp>
          <p:nvSpPr>
            <p:cNvPr id="26" name="Google Shape;26;p3"/>
            <p:cNvSpPr/>
            <p:nvPr/>
          </p:nvSpPr>
          <p:spPr>
            <a:xfrm>
              <a:off x="4248956" y="3106460"/>
              <a:ext cx="4895055" cy="2037047"/>
            </a:xfrm>
            <a:custGeom>
              <a:avLst/>
              <a:gdLst/>
              <a:ahLst/>
              <a:cxnLst/>
              <a:rect l="l" t="t" r="r" b="b"/>
              <a:pathLst>
                <a:path w="53073" h="22086" extrusionOk="0">
                  <a:moveTo>
                    <a:pt x="53073" y="1"/>
                  </a:moveTo>
                  <a:cubicBezTo>
                    <a:pt x="52186" y="96"/>
                    <a:pt x="51473" y="777"/>
                    <a:pt x="51362" y="1664"/>
                  </a:cubicBezTo>
                  <a:cubicBezTo>
                    <a:pt x="51362" y="1664"/>
                    <a:pt x="49960" y="254"/>
                    <a:pt x="47716" y="254"/>
                  </a:cubicBezTo>
                  <a:cubicBezTo>
                    <a:pt x="46952" y="254"/>
                    <a:pt x="46090" y="418"/>
                    <a:pt x="45152" y="856"/>
                  </a:cubicBezTo>
                  <a:cubicBezTo>
                    <a:pt x="41460" y="2567"/>
                    <a:pt x="42712" y="7510"/>
                    <a:pt x="42712" y="7510"/>
                  </a:cubicBezTo>
                  <a:cubicBezTo>
                    <a:pt x="42156" y="7305"/>
                    <a:pt x="41554" y="7192"/>
                    <a:pt x="40955" y="7192"/>
                  </a:cubicBezTo>
                  <a:cubicBezTo>
                    <a:pt x="40769" y="7192"/>
                    <a:pt x="40583" y="7203"/>
                    <a:pt x="40399" y="7225"/>
                  </a:cubicBezTo>
                  <a:cubicBezTo>
                    <a:pt x="37563" y="7415"/>
                    <a:pt x="37500" y="9205"/>
                    <a:pt x="37500" y="9205"/>
                  </a:cubicBezTo>
                  <a:cubicBezTo>
                    <a:pt x="37500" y="9205"/>
                    <a:pt x="35955" y="8673"/>
                    <a:pt x="34014" y="8673"/>
                  </a:cubicBezTo>
                  <a:cubicBezTo>
                    <a:pt x="32411" y="8673"/>
                    <a:pt x="30537" y="9036"/>
                    <a:pt x="29040" y="10362"/>
                  </a:cubicBezTo>
                  <a:cubicBezTo>
                    <a:pt x="25745" y="13293"/>
                    <a:pt x="27852" y="15812"/>
                    <a:pt x="27852" y="15812"/>
                  </a:cubicBezTo>
                  <a:cubicBezTo>
                    <a:pt x="27293" y="15687"/>
                    <a:pt x="26810" y="15635"/>
                    <a:pt x="26394" y="15635"/>
                  </a:cubicBezTo>
                  <a:cubicBezTo>
                    <a:pt x="24111" y="15635"/>
                    <a:pt x="23828" y="17222"/>
                    <a:pt x="23828" y="17222"/>
                  </a:cubicBezTo>
                  <a:lnTo>
                    <a:pt x="22909" y="16984"/>
                  </a:lnTo>
                  <a:cubicBezTo>
                    <a:pt x="24054" y="14454"/>
                    <a:pt x="21420" y="14194"/>
                    <a:pt x="20288" y="14194"/>
                  </a:cubicBezTo>
                  <a:cubicBezTo>
                    <a:pt x="19996" y="14194"/>
                    <a:pt x="19804" y="14212"/>
                    <a:pt x="19804" y="14212"/>
                  </a:cubicBezTo>
                  <a:cubicBezTo>
                    <a:pt x="19804" y="14212"/>
                    <a:pt x="23241" y="12897"/>
                    <a:pt x="21515" y="10314"/>
                  </a:cubicBezTo>
                  <a:cubicBezTo>
                    <a:pt x="20387" y="8613"/>
                    <a:pt x="18820" y="8170"/>
                    <a:pt x="17438" y="8170"/>
                  </a:cubicBezTo>
                  <a:cubicBezTo>
                    <a:pt x="16722" y="8170"/>
                    <a:pt x="16056" y="8289"/>
                    <a:pt x="15526" y="8413"/>
                  </a:cubicBezTo>
                  <a:cubicBezTo>
                    <a:pt x="13641" y="8841"/>
                    <a:pt x="9696" y="10948"/>
                    <a:pt x="10979" y="14576"/>
                  </a:cubicBezTo>
                  <a:cubicBezTo>
                    <a:pt x="10415" y="14002"/>
                    <a:pt x="9651" y="13693"/>
                    <a:pt x="8878" y="13693"/>
                  </a:cubicBezTo>
                  <a:cubicBezTo>
                    <a:pt x="8457" y="13693"/>
                    <a:pt x="8033" y="13784"/>
                    <a:pt x="7636" y="13974"/>
                  </a:cubicBezTo>
                  <a:cubicBezTo>
                    <a:pt x="5656" y="14893"/>
                    <a:pt x="6147" y="16556"/>
                    <a:pt x="7130" y="17238"/>
                  </a:cubicBezTo>
                  <a:cubicBezTo>
                    <a:pt x="7130" y="17238"/>
                    <a:pt x="0" y="17317"/>
                    <a:pt x="0" y="22086"/>
                  </a:cubicBezTo>
                  <a:lnTo>
                    <a:pt x="53073" y="22086"/>
                  </a:lnTo>
                  <a:lnTo>
                    <a:pt x="530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6671627" y="4216940"/>
              <a:ext cx="1097475" cy="790709"/>
            </a:xfrm>
            <a:custGeom>
              <a:avLst/>
              <a:gdLst/>
              <a:ahLst/>
              <a:cxnLst/>
              <a:rect l="l" t="t" r="r" b="b"/>
              <a:pathLst>
                <a:path w="11899" h="8573" extrusionOk="0">
                  <a:moveTo>
                    <a:pt x="9844" y="0"/>
                  </a:moveTo>
                  <a:cubicBezTo>
                    <a:pt x="7949" y="0"/>
                    <a:pt x="8381" y="2409"/>
                    <a:pt x="8381" y="2409"/>
                  </a:cubicBezTo>
                  <a:cubicBezTo>
                    <a:pt x="8381" y="2409"/>
                    <a:pt x="8001" y="1850"/>
                    <a:pt x="7390" y="1850"/>
                  </a:cubicBezTo>
                  <a:cubicBezTo>
                    <a:pt x="7274" y="1850"/>
                    <a:pt x="7150" y="1870"/>
                    <a:pt x="7019" y="1918"/>
                  </a:cubicBezTo>
                  <a:cubicBezTo>
                    <a:pt x="6195" y="2203"/>
                    <a:pt x="6749" y="3233"/>
                    <a:pt x="6749" y="3233"/>
                  </a:cubicBezTo>
                  <a:cubicBezTo>
                    <a:pt x="6749" y="3233"/>
                    <a:pt x="5225" y="1950"/>
                    <a:pt x="3686" y="1950"/>
                  </a:cubicBezTo>
                  <a:cubicBezTo>
                    <a:pt x="3028" y="1950"/>
                    <a:pt x="2368" y="2184"/>
                    <a:pt x="1822" y="2853"/>
                  </a:cubicBezTo>
                  <a:cubicBezTo>
                    <a:pt x="0" y="5087"/>
                    <a:pt x="2773" y="7542"/>
                    <a:pt x="2773" y="7542"/>
                  </a:cubicBezTo>
                  <a:cubicBezTo>
                    <a:pt x="2773" y="7542"/>
                    <a:pt x="2546" y="7439"/>
                    <a:pt x="2254" y="7439"/>
                  </a:cubicBezTo>
                  <a:cubicBezTo>
                    <a:pt x="1850" y="7439"/>
                    <a:pt x="1323" y="7636"/>
                    <a:pt x="1093" y="8572"/>
                  </a:cubicBezTo>
                  <a:cubicBezTo>
                    <a:pt x="1583" y="8040"/>
                    <a:pt x="2268" y="7756"/>
                    <a:pt x="2972" y="7756"/>
                  </a:cubicBezTo>
                  <a:cubicBezTo>
                    <a:pt x="3043" y="7756"/>
                    <a:pt x="3114" y="7758"/>
                    <a:pt x="3185" y="7764"/>
                  </a:cubicBezTo>
                  <a:cubicBezTo>
                    <a:pt x="3185" y="7764"/>
                    <a:pt x="2107" y="5926"/>
                    <a:pt x="3185" y="4200"/>
                  </a:cubicBezTo>
                  <a:cubicBezTo>
                    <a:pt x="3624" y="3500"/>
                    <a:pt x="4369" y="3291"/>
                    <a:pt x="5104" y="3291"/>
                  </a:cubicBezTo>
                  <a:cubicBezTo>
                    <a:pt x="6199" y="3291"/>
                    <a:pt x="7272" y="3756"/>
                    <a:pt x="7272" y="3756"/>
                  </a:cubicBezTo>
                  <a:cubicBezTo>
                    <a:pt x="7272" y="3756"/>
                    <a:pt x="7114" y="2805"/>
                    <a:pt x="7557" y="2568"/>
                  </a:cubicBezTo>
                  <a:cubicBezTo>
                    <a:pt x="7613" y="2536"/>
                    <a:pt x="7672" y="2522"/>
                    <a:pt x="7734" y="2522"/>
                  </a:cubicBezTo>
                  <a:cubicBezTo>
                    <a:pt x="8164" y="2522"/>
                    <a:pt x="8698" y="3202"/>
                    <a:pt x="8698" y="3202"/>
                  </a:cubicBezTo>
                  <a:cubicBezTo>
                    <a:pt x="8698" y="3202"/>
                    <a:pt x="9141" y="1712"/>
                    <a:pt x="9981" y="1522"/>
                  </a:cubicBezTo>
                  <a:cubicBezTo>
                    <a:pt x="10042" y="1508"/>
                    <a:pt x="10103" y="1501"/>
                    <a:pt x="10163" y="1501"/>
                  </a:cubicBezTo>
                  <a:cubicBezTo>
                    <a:pt x="10954" y="1501"/>
                    <a:pt x="11692" y="2663"/>
                    <a:pt x="11692" y="2663"/>
                  </a:cubicBezTo>
                  <a:cubicBezTo>
                    <a:pt x="11692" y="2663"/>
                    <a:pt x="11898" y="81"/>
                    <a:pt x="9918" y="1"/>
                  </a:cubicBezTo>
                  <a:cubicBezTo>
                    <a:pt x="9893" y="1"/>
                    <a:pt x="9868" y="0"/>
                    <a:pt x="9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3"/>
          <p:cNvGrpSpPr/>
          <p:nvPr/>
        </p:nvGrpSpPr>
        <p:grpSpPr>
          <a:xfrm>
            <a:off x="0" y="2387168"/>
            <a:ext cx="3420759" cy="2756404"/>
            <a:chOff x="-9" y="1944524"/>
            <a:chExt cx="3971624" cy="3200283"/>
          </a:xfrm>
        </p:grpSpPr>
        <p:sp>
          <p:nvSpPr>
            <p:cNvPr id="29" name="Google Shape;29;p3"/>
            <p:cNvSpPr/>
            <p:nvPr/>
          </p:nvSpPr>
          <p:spPr>
            <a:xfrm>
              <a:off x="-9" y="1944524"/>
              <a:ext cx="3971624" cy="3200283"/>
            </a:xfrm>
            <a:custGeom>
              <a:avLst/>
              <a:gdLst/>
              <a:ahLst/>
              <a:cxnLst/>
              <a:rect l="l" t="t" r="r" b="b"/>
              <a:pathLst>
                <a:path w="43061" h="34698" extrusionOk="0">
                  <a:moveTo>
                    <a:pt x="4774" y="0"/>
                  </a:moveTo>
                  <a:cubicBezTo>
                    <a:pt x="2155" y="0"/>
                    <a:pt x="0" y="1000"/>
                    <a:pt x="0" y="1000"/>
                  </a:cubicBezTo>
                  <a:lnTo>
                    <a:pt x="0" y="34698"/>
                  </a:lnTo>
                  <a:lnTo>
                    <a:pt x="37531" y="34698"/>
                  </a:lnTo>
                  <a:lnTo>
                    <a:pt x="37547" y="33240"/>
                  </a:lnTo>
                  <a:cubicBezTo>
                    <a:pt x="37547" y="33240"/>
                    <a:pt x="43060" y="32495"/>
                    <a:pt x="41365" y="26428"/>
                  </a:cubicBezTo>
                  <a:cubicBezTo>
                    <a:pt x="40203" y="22256"/>
                    <a:pt x="37744" y="21601"/>
                    <a:pt x="36314" y="21601"/>
                  </a:cubicBezTo>
                  <a:cubicBezTo>
                    <a:pt x="35658" y="21601"/>
                    <a:pt x="35218" y="21738"/>
                    <a:pt x="35218" y="21738"/>
                  </a:cubicBezTo>
                  <a:cubicBezTo>
                    <a:pt x="35218" y="21738"/>
                    <a:pt x="37262" y="17841"/>
                    <a:pt x="34711" y="16447"/>
                  </a:cubicBezTo>
                  <a:cubicBezTo>
                    <a:pt x="34377" y="16267"/>
                    <a:pt x="34050" y="16189"/>
                    <a:pt x="33733" y="16189"/>
                  </a:cubicBezTo>
                  <a:cubicBezTo>
                    <a:pt x="32233" y="16189"/>
                    <a:pt x="30975" y="17937"/>
                    <a:pt x="30386" y="18918"/>
                  </a:cubicBezTo>
                  <a:cubicBezTo>
                    <a:pt x="30624" y="18348"/>
                    <a:pt x="30814" y="17556"/>
                    <a:pt x="30133" y="17112"/>
                  </a:cubicBezTo>
                  <a:cubicBezTo>
                    <a:pt x="29897" y="16957"/>
                    <a:pt x="29645" y="16896"/>
                    <a:pt x="29394" y="16896"/>
                  </a:cubicBezTo>
                  <a:cubicBezTo>
                    <a:pt x="28469" y="16896"/>
                    <a:pt x="27566" y="17730"/>
                    <a:pt x="27566" y="17730"/>
                  </a:cubicBezTo>
                  <a:cubicBezTo>
                    <a:pt x="28755" y="14070"/>
                    <a:pt x="27376" y="13294"/>
                    <a:pt x="26172" y="13025"/>
                  </a:cubicBezTo>
                  <a:cubicBezTo>
                    <a:pt x="25967" y="12979"/>
                    <a:pt x="25772" y="12957"/>
                    <a:pt x="25586" y="12957"/>
                  </a:cubicBezTo>
                  <a:cubicBezTo>
                    <a:pt x="23356" y="12957"/>
                    <a:pt x="22465" y="16035"/>
                    <a:pt x="22465" y="16035"/>
                  </a:cubicBezTo>
                  <a:cubicBezTo>
                    <a:pt x="22335" y="14321"/>
                    <a:pt x="21708" y="13982"/>
                    <a:pt x="21167" y="13982"/>
                  </a:cubicBezTo>
                  <a:cubicBezTo>
                    <a:pt x="21113" y="13982"/>
                    <a:pt x="21059" y="13985"/>
                    <a:pt x="21008" y="13991"/>
                  </a:cubicBezTo>
                  <a:cubicBezTo>
                    <a:pt x="20516" y="14086"/>
                    <a:pt x="20136" y="14498"/>
                    <a:pt x="20073" y="14989"/>
                  </a:cubicBezTo>
                  <a:cubicBezTo>
                    <a:pt x="20060" y="14659"/>
                    <a:pt x="19793" y="14421"/>
                    <a:pt x="19491" y="14421"/>
                  </a:cubicBezTo>
                  <a:cubicBezTo>
                    <a:pt x="19417" y="14421"/>
                    <a:pt x="19340" y="14435"/>
                    <a:pt x="19265" y="14467"/>
                  </a:cubicBezTo>
                  <a:cubicBezTo>
                    <a:pt x="19265" y="14467"/>
                    <a:pt x="20754" y="12486"/>
                    <a:pt x="18805" y="9951"/>
                  </a:cubicBezTo>
                  <a:cubicBezTo>
                    <a:pt x="17859" y="8730"/>
                    <a:pt x="16441" y="8413"/>
                    <a:pt x="15226" y="8413"/>
                  </a:cubicBezTo>
                  <a:cubicBezTo>
                    <a:pt x="13920" y="8413"/>
                    <a:pt x="12849" y="8779"/>
                    <a:pt x="12849" y="8779"/>
                  </a:cubicBezTo>
                  <a:cubicBezTo>
                    <a:pt x="12849" y="8779"/>
                    <a:pt x="12849" y="3266"/>
                    <a:pt x="8840" y="1000"/>
                  </a:cubicBezTo>
                  <a:cubicBezTo>
                    <a:pt x="7510" y="250"/>
                    <a:pt x="6084" y="0"/>
                    <a:pt x="4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75469" y="3319157"/>
              <a:ext cx="1649855" cy="807219"/>
            </a:xfrm>
            <a:custGeom>
              <a:avLst/>
              <a:gdLst/>
              <a:ahLst/>
              <a:cxnLst/>
              <a:rect l="l" t="t" r="r" b="b"/>
              <a:pathLst>
                <a:path w="17888" h="8752" extrusionOk="0">
                  <a:moveTo>
                    <a:pt x="10043" y="1"/>
                  </a:moveTo>
                  <a:cubicBezTo>
                    <a:pt x="7145" y="1"/>
                    <a:pt x="6084" y="3523"/>
                    <a:pt x="6084" y="3523"/>
                  </a:cubicBezTo>
                  <a:cubicBezTo>
                    <a:pt x="5060" y="1648"/>
                    <a:pt x="2817" y="1317"/>
                    <a:pt x="1359" y="1317"/>
                  </a:cubicBezTo>
                  <a:cubicBezTo>
                    <a:pt x="563" y="1317"/>
                    <a:pt x="1" y="1416"/>
                    <a:pt x="1" y="1416"/>
                  </a:cubicBezTo>
                  <a:cubicBezTo>
                    <a:pt x="1" y="1416"/>
                    <a:pt x="4294" y="2145"/>
                    <a:pt x="5878" y="5440"/>
                  </a:cubicBezTo>
                  <a:cubicBezTo>
                    <a:pt x="5878" y="5440"/>
                    <a:pt x="7434" y="2457"/>
                    <a:pt x="9770" y="2457"/>
                  </a:cubicBezTo>
                  <a:cubicBezTo>
                    <a:pt x="10027" y="2457"/>
                    <a:pt x="10293" y="2493"/>
                    <a:pt x="10568" y="2573"/>
                  </a:cubicBezTo>
                  <a:cubicBezTo>
                    <a:pt x="13340" y="3396"/>
                    <a:pt x="12881" y="6106"/>
                    <a:pt x="12881" y="6106"/>
                  </a:cubicBezTo>
                  <a:cubicBezTo>
                    <a:pt x="12881" y="6106"/>
                    <a:pt x="13876" y="4823"/>
                    <a:pt x="15053" y="4823"/>
                  </a:cubicBezTo>
                  <a:cubicBezTo>
                    <a:pt x="15229" y="4823"/>
                    <a:pt x="15409" y="4851"/>
                    <a:pt x="15590" y="4917"/>
                  </a:cubicBezTo>
                  <a:cubicBezTo>
                    <a:pt x="16968" y="5408"/>
                    <a:pt x="15653" y="7357"/>
                    <a:pt x="15653" y="7357"/>
                  </a:cubicBezTo>
                  <a:cubicBezTo>
                    <a:pt x="15653" y="7357"/>
                    <a:pt x="16905" y="7500"/>
                    <a:pt x="17095" y="8751"/>
                  </a:cubicBezTo>
                  <a:cubicBezTo>
                    <a:pt x="17855" y="7199"/>
                    <a:pt x="16398" y="7024"/>
                    <a:pt x="16398" y="7024"/>
                  </a:cubicBezTo>
                  <a:cubicBezTo>
                    <a:pt x="16398" y="7024"/>
                    <a:pt x="17887" y="4648"/>
                    <a:pt x="16144" y="3903"/>
                  </a:cubicBezTo>
                  <a:cubicBezTo>
                    <a:pt x="15819" y="3763"/>
                    <a:pt x="15520" y="3706"/>
                    <a:pt x="15250" y="3706"/>
                  </a:cubicBezTo>
                  <a:cubicBezTo>
                    <a:pt x="14391" y="3706"/>
                    <a:pt x="13819" y="4283"/>
                    <a:pt x="13578" y="4585"/>
                  </a:cubicBezTo>
                  <a:cubicBezTo>
                    <a:pt x="14307" y="3381"/>
                    <a:pt x="13689" y="466"/>
                    <a:pt x="10568" y="38"/>
                  </a:cubicBezTo>
                  <a:cubicBezTo>
                    <a:pt x="10386" y="13"/>
                    <a:pt x="10212" y="1"/>
                    <a:pt x="100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39992" y="3662078"/>
              <a:ext cx="2164143" cy="1338109"/>
            </a:xfrm>
            <a:custGeom>
              <a:avLst/>
              <a:gdLst/>
              <a:ahLst/>
              <a:cxnLst/>
              <a:rect l="l" t="t" r="r" b="b"/>
              <a:pathLst>
                <a:path w="23464" h="14508" extrusionOk="0">
                  <a:moveTo>
                    <a:pt x="22082" y="1"/>
                  </a:moveTo>
                  <a:cubicBezTo>
                    <a:pt x="19735" y="1"/>
                    <a:pt x="19297" y="2530"/>
                    <a:pt x="19297" y="2530"/>
                  </a:cubicBezTo>
                  <a:cubicBezTo>
                    <a:pt x="18986" y="2504"/>
                    <a:pt x="18692" y="2492"/>
                    <a:pt x="18413" y="2492"/>
                  </a:cubicBezTo>
                  <a:cubicBezTo>
                    <a:pt x="13356" y="2492"/>
                    <a:pt x="13356" y="6491"/>
                    <a:pt x="13356" y="6491"/>
                  </a:cubicBezTo>
                  <a:cubicBezTo>
                    <a:pt x="7716" y="7489"/>
                    <a:pt x="9110" y="11339"/>
                    <a:pt x="9110" y="11339"/>
                  </a:cubicBezTo>
                  <a:cubicBezTo>
                    <a:pt x="7422" y="9436"/>
                    <a:pt x="5710" y="8844"/>
                    <a:pt x="4233" y="8844"/>
                  </a:cubicBezTo>
                  <a:cubicBezTo>
                    <a:pt x="1798" y="8844"/>
                    <a:pt x="0" y="10451"/>
                    <a:pt x="0" y="10451"/>
                  </a:cubicBezTo>
                  <a:cubicBezTo>
                    <a:pt x="653" y="10330"/>
                    <a:pt x="1275" y="10276"/>
                    <a:pt x="1864" y="10276"/>
                  </a:cubicBezTo>
                  <a:cubicBezTo>
                    <a:pt x="7068" y="10276"/>
                    <a:pt x="9791" y="14507"/>
                    <a:pt x="9791" y="14507"/>
                  </a:cubicBezTo>
                  <a:cubicBezTo>
                    <a:pt x="10092" y="8281"/>
                    <a:pt x="15051" y="7489"/>
                    <a:pt x="15051" y="7489"/>
                  </a:cubicBezTo>
                  <a:cubicBezTo>
                    <a:pt x="15637" y="3623"/>
                    <a:pt x="20485" y="3322"/>
                    <a:pt x="20485" y="3322"/>
                  </a:cubicBezTo>
                  <a:cubicBezTo>
                    <a:pt x="20691" y="756"/>
                    <a:pt x="23463" y="249"/>
                    <a:pt x="23463" y="249"/>
                  </a:cubicBezTo>
                  <a:cubicBezTo>
                    <a:pt x="22942" y="75"/>
                    <a:pt x="22484" y="1"/>
                    <a:pt x="220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3"/>
          <p:cNvSpPr/>
          <p:nvPr/>
        </p:nvSpPr>
        <p:spPr>
          <a:xfrm>
            <a:off x="5827258" y="192272"/>
            <a:ext cx="3632400" cy="765349"/>
          </a:xfrm>
          <a:custGeom>
            <a:avLst/>
            <a:gdLst/>
            <a:ahLst/>
            <a:cxnLst/>
            <a:rect l="l" t="t" r="r" b="b"/>
            <a:pathLst>
              <a:path w="25064" h="5281" extrusionOk="0">
                <a:moveTo>
                  <a:pt x="9628" y="1"/>
                </a:moveTo>
                <a:cubicBezTo>
                  <a:pt x="8350" y="1"/>
                  <a:pt x="7652" y="1605"/>
                  <a:pt x="7652" y="1605"/>
                </a:cubicBezTo>
                <a:cubicBezTo>
                  <a:pt x="7652" y="1605"/>
                  <a:pt x="7311" y="1130"/>
                  <a:pt x="6769" y="1130"/>
                </a:cubicBezTo>
                <a:cubicBezTo>
                  <a:pt x="6692" y="1130"/>
                  <a:pt x="6611" y="1140"/>
                  <a:pt x="6527" y="1161"/>
                </a:cubicBezTo>
                <a:cubicBezTo>
                  <a:pt x="5858" y="1317"/>
                  <a:pt x="6121" y="2542"/>
                  <a:pt x="6776" y="2631"/>
                </a:cubicBezTo>
                <a:lnTo>
                  <a:pt x="6776" y="2631"/>
                </a:lnTo>
                <a:cubicBezTo>
                  <a:pt x="6753" y="2629"/>
                  <a:pt x="6720" y="2627"/>
                  <a:pt x="6681" y="2627"/>
                </a:cubicBezTo>
                <a:cubicBezTo>
                  <a:pt x="6434" y="2627"/>
                  <a:pt x="5936" y="2700"/>
                  <a:pt x="6020" y="3300"/>
                </a:cubicBezTo>
                <a:cubicBezTo>
                  <a:pt x="6020" y="3300"/>
                  <a:pt x="5275" y="2921"/>
                  <a:pt x="4725" y="2921"/>
                </a:cubicBezTo>
                <a:cubicBezTo>
                  <a:pt x="4405" y="2921"/>
                  <a:pt x="4151" y="3050"/>
                  <a:pt x="4151" y="3458"/>
                </a:cubicBezTo>
                <a:cubicBezTo>
                  <a:pt x="4151" y="5106"/>
                  <a:pt x="1553" y="4647"/>
                  <a:pt x="539" y="4963"/>
                </a:cubicBezTo>
                <a:cubicBezTo>
                  <a:pt x="0" y="5106"/>
                  <a:pt x="444" y="5264"/>
                  <a:pt x="444" y="5264"/>
                </a:cubicBezTo>
                <a:lnTo>
                  <a:pt x="4547" y="5280"/>
                </a:lnTo>
                <a:lnTo>
                  <a:pt x="25063" y="5280"/>
                </a:lnTo>
                <a:cubicBezTo>
                  <a:pt x="25063" y="5280"/>
                  <a:pt x="24628" y="4242"/>
                  <a:pt x="23696" y="4242"/>
                </a:cubicBezTo>
                <a:cubicBezTo>
                  <a:pt x="23560" y="4242"/>
                  <a:pt x="23414" y="4264"/>
                  <a:pt x="23257" y="4314"/>
                </a:cubicBezTo>
                <a:cubicBezTo>
                  <a:pt x="23167" y="4343"/>
                  <a:pt x="23096" y="4356"/>
                  <a:pt x="23040" y="4356"/>
                </a:cubicBezTo>
                <a:cubicBezTo>
                  <a:pt x="22321" y="4356"/>
                  <a:pt x="24071" y="2175"/>
                  <a:pt x="21514" y="2175"/>
                </a:cubicBezTo>
                <a:cubicBezTo>
                  <a:pt x="20485" y="2175"/>
                  <a:pt x="20104" y="2682"/>
                  <a:pt x="20057" y="3300"/>
                </a:cubicBezTo>
                <a:cubicBezTo>
                  <a:pt x="20057" y="3300"/>
                  <a:pt x="20021" y="3292"/>
                  <a:pt x="19966" y="3292"/>
                </a:cubicBezTo>
                <a:cubicBezTo>
                  <a:pt x="19782" y="3292"/>
                  <a:pt x="19387" y="3386"/>
                  <a:pt x="19423" y="4203"/>
                </a:cubicBezTo>
                <a:cubicBezTo>
                  <a:pt x="19423" y="4203"/>
                  <a:pt x="18856" y="3636"/>
                  <a:pt x="18373" y="3636"/>
                </a:cubicBezTo>
                <a:cubicBezTo>
                  <a:pt x="18268" y="3636"/>
                  <a:pt x="18167" y="3663"/>
                  <a:pt x="18077" y="3728"/>
                </a:cubicBezTo>
                <a:cubicBezTo>
                  <a:pt x="17600" y="4070"/>
                  <a:pt x="17124" y="4943"/>
                  <a:pt x="16228" y="4943"/>
                </a:cubicBezTo>
                <a:cubicBezTo>
                  <a:pt x="16170" y="4943"/>
                  <a:pt x="16110" y="4939"/>
                  <a:pt x="16049" y="4932"/>
                </a:cubicBezTo>
                <a:cubicBezTo>
                  <a:pt x="15194" y="4838"/>
                  <a:pt x="14779" y="3867"/>
                  <a:pt x="14404" y="3867"/>
                </a:cubicBezTo>
                <a:cubicBezTo>
                  <a:pt x="14334" y="3867"/>
                  <a:pt x="14265" y="3901"/>
                  <a:pt x="14195" y="3981"/>
                </a:cubicBezTo>
                <a:cubicBezTo>
                  <a:pt x="14195" y="3981"/>
                  <a:pt x="13851" y="3680"/>
                  <a:pt x="13535" y="3680"/>
                </a:cubicBezTo>
                <a:cubicBezTo>
                  <a:pt x="13468" y="3680"/>
                  <a:pt x="13401" y="3694"/>
                  <a:pt x="13340" y="3728"/>
                </a:cubicBezTo>
                <a:cubicBezTo>
                  <a:pt x="13323" y="3738"/>
                  <a:pt x="13308" y="3743"/>
                  <a:pt x="13295" y="3743"/>
                </a:cubicBezTo>
                <a:cubicBezTo>
                  <a:pt x="13065" y="3743"/>
                  <a:pt x="13429" y="2166"/>
                  <a:pt x="12614" y="2166"/>
                </a:cubicBezTo>
                <a:cubicBezTo>
                  <a:pt x="12578" y="2166"/>
                  <a:pt x="12540" y="2169"/>
                  <a:pt x="12500" y="2175"/>
                </a:cubicBezTo>
                <a:cubicBezTo>
                  <a:pt x="11486" y="2349"/>
                  <a:pt x="11534" y="3411"/>
                  <a:pt x="11534" y="3411"/>
                </a:cubicBezTo>
                <a:cubicBezTo>
                  <a:pt x="11534" y="3411"/>
                  <a:pt x="11486" y="2460"/>
                  <a:pt x="11201" y="2397"/>
                </a:cubicBezTo>
                <a:cubicBezTo>
                  <a:pt x="10916" y="2349"/>
                  <a:pt x="11819" y="654"/>
                  <a:pt x="10187" y="100"/>
                </a:cubicBezTo>
                <a:cubicBezTo>
                  <a:pt x="9990" y="31"/>
                  <a:pt x="9803" y="1"/>
                  <a:pt x="962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flipH="1">
            <a:off x="6526227" y="1657466"/>
            <a:ext cx="555747" cy="204261"/>
          </a:xfrm>
          <a:custGeom>
            <a:avLst/>
            <a:gdLst/>
            <a:ahLst/>
            <a:cxnLst/>
            <a:rect l="l" t="t" r="r" b="b"/>
            <a:pathLst>
              <a:path w="3882" h="1427" extrusionOk="0">
                <a:moveTo>
                  <a:pt x="2345" y="1"/>
                </a:moveTo>
                <a:cubicBezTo>
                  <a:pt x="1965" y="33"/>
                  <a:pt x="1664" y="492"/>
                  <a:pt x="1664" y="492"/>
                </a:cubicBezTo>
                <a:cubicBezTo>
                  <a:pt x="1479" y="350"/>
                  <a:pt x="1317" y="302"/>
                  <a:pt x="1183" y="302"/>
                </a:cubicBezTo>
                <a:cubicBezTo>
                  <a:pt x="915" y="302"/>
                  <a:pt x="761" y="492"/>
                  <a:pt x="761" y="492"/>
                </a:cubicBezTo>
                <a:lnTo>
                  <a:pt x="1252" y="714"/>
                </a:lnTo>
                <a:cubicBezTo>
                  <a:pt x="1190" y="701"/>
                  <a:pt x="1126" y="696"/>
                  <a:pt x="1063" y="696"/>
                </a:cubicBezTo>
                <a:cubicBezTo>
                  <a:pt x="884" y="696"/>
                  <a:pt x="703" y="743"/>
                  <a:pt x="539" y="825"/>
                </a:cubicBezTo>
                <a:cubicBezTo>
                  <a:pt x="32" y="1126"/>
                  <a:pt x="0" y="1427"/>
                  <a:pt x="0" y="1427"/>
                </a:cubicBezTo>
                <a:lnTo>
                  <a:pt x="1378" y="1031"/>
                </a:lnTo>
                <a:cubicBezTo>
                  <a:pt x="1489" y="1170"/>
                  <a:pt x="1708" y="1208"/>
                  <a:pt x="1911" y="1208"/>
                </a:cubicBezTo>
                <a:cubicBezTo>
                  <a:pt x="2146" y="1208"/>
                  <a:pt x="2361" y="1158"/>
                  <a:pt x="2361" y="1158"/>
                </a:cubicBezTo>
                <a:lnTo>
                  <a:pt x="2899" y="1427"/>
                </a:lnTo>
                <a:cubicBezTo>
                  <a:pt x="3105" y="1379"/>
                  <a:pt x="3264" y="1237"/>
                  <a:pt x="3295" y="1047"/>
                </a:cubicBezTo>
                <a:lnTo>
                  <a:pt x="2598" y="952"/>
                </a:lnTo>
                <a:lnTo>
                  <a:pt x="2329" y="777"/>
                </a:lnTo>
                <a:cubicBezTo>
                  <a:pt x="2376" y="540"/>
                  <a:pt x="3882" y="144"/>
                  <a:pt x="3882" y="144"/>
                </a:cubicBezTo>
                <a:cubicBezTo>
                  <a:pt x="3359" y="64"/>
                  <a:pt x="2852" y="17"/>
                  <a:pt x="23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 flipH="1">
            <a:off x="8092949" y="1193552"/>
            <a:ext cx="555751" cy="355842"/>
          </a:xfrm>
          <a:custGeom>
            <a:avLst/>
            <a:gdLst/>
            <a:ahLst/>
            <a:cxnLst/>
            <a:rect l="l" t="t" r="r" b="b"/>
            <a:pathLst>
              <a:path w="2599" h="1664" extrusionOk="0">
                <a:moveTo>
                  <a:pt x="1" y="0"/>
                </a:moveTo>
                <a:lnTo>
                  <a:pt x="1" y="0"/>
                </a:lnTo>
                <a:cubicBezTo>
                  <a:pt x="112" y="269"/>
                  <a:pt x="254" y="523"/>
                  <a:pt x="429" y="745"/>
                </a:cubicBezTo>
                <a:cubicBezTo>
                  <a:pt x="539" y="887"/>
                  <a:pt x="666" y="1014"/>
                  <a:pt x="825" y="1125"/>
                </a:cubicBezTo>
                <a:lnTo>
                  <a:pt x="318" y="1125"/>
                </a:lnTo>
                <a:cubicBezTo>
                  <a:pt x="318" y="1125"/>
                  <a:pt x="191" y="1553"/>
                  <a:pt x="856" y="1664"/>
                </a:cubicBezTo>
                <a:lnTo>
                  <a:pt x="1189" y="1410"/>
                </a:lnTo>
                <a:cubicBezTo>
                  <a:pt x="1189" y="1410"/>
                  <a:pt x="1650" y="1584"/>
                  <a:pt x="2120" y="1584"/>
                </a:cubicBezTo>
                <a:cubicBezTo>
                  <a:pt x="2285" y="1584"/>
                  <a:pt x="2451" y="1563"/>
                  <a:pt x="2599" y="1505"/>
                </a:cubicBezTo>
                <a:cubicBezTo>
                  <a:pt x="2282" y="1315"/>
                  <a:pt x="1918" y="1188"/>
                  <a:pt x="1537" y="1141"/>
                </a:cubicBezTo>
                <a:lnTo>
                  <a:pt x="1807" y="982"/>
                </a:lnTo>
                <a:cubicBezTo>
                  <a:pt x="1743" y="903"/>
                  <a:pt x="1652" y="864"/>
                  <a:pt x="1563" y="864"/>
                </a:cubicBezTo>
                <a:cubicBezTo>
                  <a:pt x="1474" y="864"/>
                  <a:pt x="1387" y="903"/>
                  <a:pt x="1332" y="982"/>
                </a:cubicBezTo>
                <a:cubicBezTo>
                  <a:pt x="1268" y="761"/>
                  <a:pt x="1110" y="570"/>
                  <a:pt x="904" y="475"/>
                </a:cubicBezTo>
                <a:cubicBezTo>
                  <a:pt x="587" y="333"/>
                  <a:pt x="286" y="19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1998050" y="2057896"/>
            <a:ext cx="51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" hasCustomPrompt="1"/>
          </p:nvPr>
        </p:nvSpPr>
        <p:spPr>
          <a:xfrm>
            <a:off x="3836400" y="1246180"/>
            <a:ext cx="1471200" cy="8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2861425" y="2992650"/>
            <a:ext cx="34212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8"/>
          <p:cNvGrpSpPr/>
          <p:nvPr/>
        </p:nvGrpSpPr>
        <p:grpSpPr>
          <a:xfrm rot="10800000">
            <a:off x="-708891" y="-678506"/>
            <a:ext cx="4316567" cy="2438231"/>
            <a:chOff x="5533491" y="3107351"/>
            <a:chExt cx="4316567" cy="2438231"/>
          </a:xfrm>
        </p:grpSpPr>
        <p:sp>
          <p:nvSpPr>
            <p:cNvPr id="83" name="Google Shape;83;p8"/>
            <p:cNvSpPr/>
            <p:nvPr/>
          </p:nvSpPr>
          <p:spPr>
            <a:xfrm flipH="1">
              <a:off x="5533491" y="3107351"/>
              <a:ext cx="3843000" cy="2188447"/>
            </a:xfrm>
            <a:custGeom>
              <a:avLst/>
              <a:gdLst/>
              <a:ahLst/>
              <a:cxnLst/>
              <a:rect l="l" t="t" r="r" b="b"/>
              <a:pathLst>
                <a:path w="36343" h="20696" extrusionOk="0">
                  <a:moveTo>
                    <a:pt x="5048" y="0"/>
                  </a:moveTo>
                  <a:cubicBezTo>
                    <a:pt x="4983" y="0"/>
                    <a:pt x="4916" y="2"/>
                    <a:pt x="4848" y="5"/>
                  </a:cubicBezTo>
                  <a:cubicBezTo>
                    <a:pt x="1030" y="163"/>
                    <a:pt x="1426" y="5074"/>
                    <a:pt x="1426" y="5074"/>
                  </a:cubicBezTo>
                  <a:cubicBezTo>
                    <a:pt x="1066" y="4534"/>
                    <a:pt x="739" y="4387"/>
                    <a:pt x="489" y="4387"/>
                  </a:cubicBezTo>
                  <a:cubicBezTo>
                    <a:pt x="189" y="4387"/>
                    <a:pt x="0" y="4599"/>
                    <a:pt x="0" y="4599"/>
                  </a:cubicBezTo>
                  <a:lnTo>
                    <a:pt x="0" y="20695"/>
                  </a:lnTo>
                  <a:lnTo>
                    <a:pt x="34774" y="20695"/>
                  </a:lnTo>
                  <a:cubicBezTo>
                    <a:pt x="34774" y="20695"/>
                    <a:pt x="36343" y="18667"/>
                    <a:pt x="34774" y="17226"/>
                  </a:cubicBezTo>
                  <a:cubicBezTo>
                    <a:pt x="34406" y="16884"/>
                    <a:pt x="33993" y="16753"/>
                    <a:pt x="33576" y="16753"/>
                  </a:cubicBezTo>
                  <a:cubicBezTo>
                    <a:pt x="32215" y="16753"/>
                    <a:pt x="30814" y="18145"/>
                    <a:pt x="30814" y="18145"/>
                  </a:cubicBezTo>
                  <a:cubicBezTo>
                    <a:pt x="30814" y="18145"/>
                    <a:pt x="35678" y="10493"/>
                    <a:pt x="29657" y="9700"/>
                  </a:cubicBezTo>
                  <a:cubicBezTo>
                    <a:pt x="29356" y="9661"/>
                    <a:pt x="29066" y="9642"/>
                    <a:pt x="28785" y="9642"/>
                  </a:cubicBezTo>
                  <a:cubicBezTo>
                    <a:pt x="23453" y="9642"/>
                    <a:pt x="21752" y="16434"/>
                    <a:pt x="21752" y="16434"/>
                  </a:cubicBezTo>
                  <a:cubicBezTo>
                    <a:pt x="21300" y="14635"/>
                    <a:pt x="20279" y="14260"/>
                    <a:pt x="19505" y="14260"/>
                  </a:cubicBezTo>
                  <a:cubicBezTo>
                    <a:pt x="18949" y="14260"/>
                    <a:pt x="18520" y="14453"/>
                    <a:pt x="18520" y="14453"/>
                  </a:cubicBezTo>
                  <a:cubicBezTo>
                    <a:pt x="18520" y="14453"/>
                    <a:pt x="23843" y="9748"/>
                    <a:pt x="20358" y="5470"/>
                  </a:cubicBezTo>
                  <a:cubicBezTo>
                    <a:pt x="19312" y="4182"/>
                    <a:pt x="18042" y="3731"/>
                    <a:pt x="16776" y="3731"/>
                  </a:cubicBezTo>
                  <a:cubicBezTo>
                    <a:pt x="13825" y="3731"/>
                    <a:pt x="10900" y="6183"/>
                    <a:pt x="10900" y="6183"/>
                  </a:cubicBezTo>
                  <a:cubicBezTo>
                    <a:pt x="10900" y="6183"/>
                    <a:pt x="11977" y="4203"/>
                    <a:pt x="10393" y="3649"/>
                  </a:cubicBezTo>
                  <a:cubicBezTo>
                    <a:pt x="10146" y="3562"/>
                    <a:pt x="9913" y="3526"/>
                    <a:pt x="9696" y="3526"/>
                  </a:cubicBezTo>
                  <a:cubicBezTo>
                    <a:pt x="8513" y="3526"/>
                    <a:pt x="7779" y="4599"/>
                    <a:pt x="7779" y="4599"/>
                  </a:cubicBezTo>
                  <a:cubicBezTo>
                    <a:pt x="7779" y="4599"/>
                    <a:pt x="8619" y="0"/>
                    <a:pt x="5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3388888" flipH="1">
              <a:off x="7922978" y="3874096"/>
              <a:ext cx="1863989" cy="1152521"/>
            </a:xfrm>
            <a:custGeom>
              <a:avLst/>
              <a:gdLst/>
              <a:ahLst/>
              <a:cxnLst/>
              <a:rect l="l" t="t" r="r" b="b"/>
              <a:pathLst>
                <a:path w="23464" h="14508" extrusionOk="0">
                  <a:moveTo>
                    <a:pt x="22082" y="1"/>
                  </a:moveTo>
                  <a:cubicBezTo>
                    <a:pt x="19735" y="1"/>
                    <a:pt x="19297" y="2530"/>
                    <a:pt x="19297" y="2530"/>
                  </a:cubicBezTo>
                  <a:cubicBezTo>
                    <a:pt x="18986" y="2504"/>
                    <a:pt x="18692" y="2492"/>
                    <a:pt x="18413" y="2492"/>
                  </a:cubicBezTo>
                  <a:cubicBezTo>
                    <a:pt x="13356" y="2492"/>
                    <a:pt x="13356" y="6491"/>
                    <a:pt x="13356" y="6491"/>
                  </a:cubicBezTo>
                  <a:cubicBezTo>
                    <a:pt x="7716" y="7489"/>
                    <a:pt x="9110" y="11339"/>
                    <a:pt x="9110" y="11339"/>
                  </a:cubicBezTo>
                  <a:cubicBezTo>
                    <a:pt x="7422" y="9436"/>
                    <a:pt x="5710" y="8844"/>
                    <a:pt x="4233" y="8844"/>
                  </a:cubicBezTo>
                  <a:cubicBezTo>
                    <a:pt x="1798" y="8844"/>
                    <a:pt x="0" y="10451"/>
                    <a:pt x="0" y="10451"/>
                  </a:cubicBezTo>
                  <a:cubicBezTo>
                    <a:pt x="653" y="10330"/>
                    <a:pt x="1275" y="10276"/>
                    <a:pt x="1864" y="10276"/>
                  </a:cubicBezTo>
                  <a:cubicBezTo>
                    <a:pt x="7068" y="10276"/>
                    <a:pt x="9791" y="14507"/>
                    <a:pt x="9791" y="14507"/>
                  </a:cubicBezTo>
                  <a:cubicBezTo>
                    <a:pt x="10092" y="8281"/>
                    <a:pt x="15051" y="7489"/>
                    <a:pt x="15051" y="7489"/>
                  </a:cubicBezTo>
                  <a:cubicBezTo>
                    <a:pt x="15637" y="3623"/>
                    <a:pt x="20485" y="3322"/>
                    <a:pt x="20485" y="3322"/>
                  </a:cubicBezTo>
                  <a:cubicBezTo>
                    <a:pt x="20691" y="756"/>
                    <a:pt x="23463" y="249"/>
                    <a:pt x="23463" y="249"/>
                  </a:cubicBezTo>
                  <a:cubicBezTo>
                    <a:pt x="22942" y="75"/>
                    <a:pt x="22484" y="1"/>
                    <a:pt x="22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8"/>
          <p:cNvSpPr/>
          <p:nvPr/>
        </p:nvSpPr>
        <p:spPr>
          <a:xfrm flipH="1">
            <a:off x="7391561" y="-184725"/>
            <a:ext cx="1578207" cy="1439473"/>
          </a:xfrm>
          <a:custGeom>
            <a:avLst/>
            <a:gdLst/>
            <a:ahLst/>
            <a:cxnLst/>
            <a:rect l="l" t="t" r="r" b="b"/>
            <a:pathLst>
              <a:path w="14925" h="13613" extrusionOk="0">
                <a:moveTo>
                  <a:pt x="7463" y="0"/>
                </a:moveTo>
                <a:cubicBezTo>
                  <a:pt x="5720" y="0"/>
                  <a:pt x="3977" y="661"/>
                  <a:pt x="2647" y="1984"/>
                </a:cubicBezTo>
                <a:cubicBezTo>
                  <a:pt x="1" y="4646"/>
                  <a:pt x="1" y="8955"/>
                  <a:pt x="2647" y="11617"/>
                </a:cubicBezTo>
                <a:cubicBezTo>
                  <a:pt x="3977" y="12947"/>
                  <a:pt x="5720" y="13613"/>
                  <a:pt x="7463" y="13613"/>
                </a:cubicBezTo>
                <a:cubicBezTo>
                  <a:pt x="9205" y="13613"/>
                  <a:pt x="10948" y="12947"/>
                  <a:pt x="12279" y="11617"/>
                </a:cubicBezTo>
                <a:cubicBezTo>
                  <a:pt x="14924" y="8955"/>
                  <a:pt x="14924" y="4646"/>
                  <a:pt x="12279" y="1984"/>
                </a:cubicBezTo>
                <a:cubicBezTo>
                  <a:pt x="10948" y="661"/>
                  <a:pt x="9205" y="0"/>
                  <a:pt x="74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8"/>
          <p:cNvSpPr/>
          <p:nvPr/>
        </p:nvSpPr>
        <p:spPr>
          <a:xfrm flipH="1">
            <a:off x="5574533" y="534997"/>
            <a:ext cx="3632400" cy="765349"/>
          </a:xfrm>
          <a:custGeom>
            <a:avLst/>
            <a:gdLst/>
            <a:ahLst/>
            <a:cxnLst/>
            <a:rect l="l" t="t" r="r" b="b"/>
            <a:pathLst>
              <a:path w="25064" h="5281" extrusionOk="0">
                <a:moveTo>
                  <a:pt x="9628" y="1"/>
                </a:moveTo>
                <a:cubicBezTo>
                  <a:pt x="8350" y="1"/>
                  <a:pt x="7652" y="1605"/>
                  <a:pt x="7652" y="1605"/>
                </a:cubicBezTo>
                <a:cubicBezTo>
                  <a:pt x="7652" y="1605"/>
                  <a:pt x="7311" y="1130"/>
                  <a:pt x="6769" y="1130"/>
                </a:cubicBezTo>
                <a:cubicBezTo>
                  <a:pt x="6692" y="1130"/>
                  <a:pt x="6611" y="1140"/>
                  <a:pt x="6527" y="1161"/>
                </a:cubicBezTo>
                <a:cubicBezTo>
                  <a:pt x="5858" y="1317"/>
                  <a:pt x="6121" y="2542"/>
                  <a:pt x="6776" y="2631"/>
                </a:cubicBezTo>
                <a:lnTo>
                  <a:pt x="6776" y="2631"/>
                </a:lnTo>
                <a:cubicBezTo>
                  <a:pt x="6753" y="2629"/>
                  <a:pt x="6720" y="2627"/>
                  <a:pt x="6681" y="2627"/>
                </a:cubicBezTo>
                <a:cubicBezTo>
                  <a:pt x="6434" y="2627"/>
                  <a:pt x="5936" y="2700"/>
                  <a:pt x="6020" y="3300"/>
                </a:cubicBezTo>
                <a:cubicBezTo>
                  <a:pt x="6020" y="3300"/>
                  <a:pt x="5275" y="2921"/>
                  <a:pt x="4725" y="2921"/>
                </a:cubicBezTo>
                <a:cubicBezTo>
                  <a:pt x="4405" y="2921"/>
                  <a:pt x="4151" y="3050"/>
                  <a:pt x="4151" y="3458"/>
                </a:cubicBezTo>
                <a:cubicBezTo>
                  <a:pt x="4151" y="5106"/>
                  <a:pt x="1553" y="4647"/>
                  <a:pt x="539" y="4963"/>
                </a:cubicBezTo>
                <a:cubicBezTo>
                  <a:pt x="0" y="5106"/>
                  <a:pt x="444" y="5264"/>
                  <a:pt x="444" y="5264"/>
                </a:cubicBezTo>
                <a:lnTo>
                  <a:pt x="4547" y="5280"/>
                </a:lnTo>
                <a:lnTo>
                  <a:pt x="25063" y="5280"/>
                </a:lnTo>
                <a:cubicBezTo>
                  <a:pt x="25063" y="5280"/>
                  <a:pt x="24628" y="4242"/>
                  <a:pt x="23696" y="4242"/>
                </a:cubicBezTo>
                <a:cubicBezTo>
                  <a:pt x="23560" y="4242"/>
                  <a:pt x="23414" y="4264"/>
                  <a:pt x="23257" y="4314"/>
                </a:cubicBezTo>
                <a:cubicBezTo>
                  <a:pt x="23167" y="4343"/>
                  <a:pt x="23096" y="4356"/>
                  <a:pt x="23040" y="4356"/>
                </a:cubicBezTo>
                <a:cubicBezTo>
                  <a:pt x="22321" y="4356"/>
                  <a:pt x="24071" y="2175"/>
                  <a:pt x="21514" y="2175"/>
                </a:cubicBezTo>
                <a:cubicBezTo>
                  <a:pt x="20485" y="2175"/>
                  <a:pt x="20104" y="2682"/>
                  <a:pt x="20057" y="3300"/>
                </a:cubicBezTo>
                <a:cubicBezTo>
                  <a:pt x="20057" y="3300"/>
                  <a:pt x="20021" y="3292"/>
                  <a:pt x="19966" y="3292"/>
                </a:cubicBezTo>
                <a:cubicBezTo>
                  <a:pt x="19782" y="3292"/>
                  <a:pt x="19387" y="3386"/>
                  <a:pt x="19423" y="4203"/>
                </a:cubicBezTo>
                <a:cubicBezTo>
                  <a:pt x="19423" y="4203"/>
                  <a:pt x="18856" y="3636"/>
                  <a:pt x="18373" y="3636"/>
                </a:cubicBezTo>
                <a:cubicBezTo>
                  <a:pt x="18268" y="3636"/>
                  <a:pt x="18167" y="3663"/>
                  <a:pt x="18077" y="3728"/>
                </a:cubicBezTo>
                <a:cubicBezTo>
                  <a:pt x="17600" y="4070"/>
                  <a:pt x="17124" y="4943"/>
                  <a:pt x="16228" y="4943"/>
                </a:cubicBezTo>
                <a:cubicBezTo>
                  <a:pt x="16170" y="4943"/>
                  <a:pt x="16110" y="4939"/>
                  <a:pt x="16049" y="4932"/>
                </a:cubicBezTo>
                <a:cubicBezTo>
                  <a:pt x="15194" y="4838"/>
                  <a:pt x="14779" y="3867"/>
                  <a:pt x="14404" y="3867"/>
                </a:cubicBezTo>
                <a:cubicBezTo>
                  <a:pt x="14334" y="3867"/>
                  <a:pt x="14265" y="3901"/>
                  <a:pt x="14195" y="3981"/>
                </a:cubicBezTo>
                <a:cubicBezTo>
                  <a:pt x="14195" y="3981"/>
                  <a:pt x="13851" y="3680"/>
                  <a:pt x="13535" y="3680"/>
                </a:cubicBezTo>
                <a:cubicBezTo>
                  <a:pt x="13468" y="3680"/>
                  <a:pt x="13401" y="3694"/>
                  <a:pt x="13340" y="3728"/>
                </a:cubicBezTo>
                <a:cubicBezTo>
                  <a:pt x="13323" y="3738"/>
                  <a:pt x="13308" y="3743"/>
                  <a:pt x="13295" y="3743"/>
                </a:cubicBezTo>
                <a:cubicBezTo>
                  <a:pt x="13065" y="3743"/>
                  <a:pt x="13429" y="2166"/>
                  <a:pt x="12614" y="2166"/>
                </a:cubicBezTo>
                <a:cubicBezTo>
                  <a:pt x="12578" y="2166"/>
                  <a:pt x="12540" y="2169"/>
                  <a:pt x="12500" y="2175"/>
                </a:cubicBezTo>
                <a:cubicBezTo>
                  <a:pt x="11486" y="2349"/>
                  <a:pt x="11534" y="3411"/>
                  <a:pt x="11534" y="3411"/>
                </a:cubicBezTo>
                <a:cubicBezTo>
                  <a:pt x="11534" y="3411"/>
                  <a:pt x="11486" y="2460"/>
                  <a:pt x="11201" y="2397"/>
                </a:cubicBezTo>
                <a:cubicBezTo>
                  <a:pt x="10916" y="2349"/>
                  <a:pt x="11819" y="654"/>
                  <a:pt x="10187" y="100"/>
                </a:cubicBezTo>
                <a:cubicBezTo>
                  <a:pt x="9990" y="31"/>
                  <a:pt x="9803" y="1"/>
                  <a:pt x="962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8"/>
          <p:cNvSpPr/>
          <p:nvPr/>
        </p:nvSpPr>
        <p:spPr>
          <a:xfrm flipH="1">
            <a:off x="4249377" y="991520"/>
            <a:ext cx="555747" cy="204261"/>
          </a:xfrm>
          <a:custGeom>
            <a:avLst/>
            <a:gdLst/>
            <a:ahLst/>
            <a:cxnLst/>
            <a:rect l="l" t="t" r="r" b="b"/>
            <a:pathLst>
              <a:path w="3882" h="1427" extrusionOk="0">
                <a:moveTo>
                  <a:pt x="2345" y="1"/>
                </a:moveTo>
                <a:cubicBezTo>
                  <a:pt x="1965" y="33"/>
                  <a:pt x="1664" y="492"/>
                  <a:pt x="1664" y="492"/>
                </a:cubicBezTo>
                <a:cubicBezTo>
                  <a:pt x="1479" y="350"/>
                  <a:pt x="1317" y="302"/>
                  <a:pt x="1183" y="302"/>
                </a:cubicBezTo>
                <a:cubicBezTo>
                  <a:pt x="915" y="302"/>
                  <a:pt x="761" y="492"/>
                  <a:pt x="761" y="492"/>
                </a:cubicBezTo>
                <a:lnTo>
                  <a:pt x="1252" y="714"/>
                </a:lnTo>
                <a:cubicBezTo>
                  <a:pt x="1190" y="701"/>
                  <a:pt x="1126" y="696"/>
                  <a:pt x="1063" y="696"/>
                </a:cubicBezTo>
                <a:cubicBezTo>
                  <a:pt x="884" y="696"/>
                  <a:pt x="703" y="743"/>
                  <a:pt x="539" y="825"/>
                </a:cubicBezTo>
                <a:cubicBezTo>
                  <a:pt x="32" y="1126"/>
                  <a:pt x="0" y="1427"/>
                  <a:pt x="0" y="1427"/>
                </a:cubicBezTo>
                <a:lnTo>
                  <a:pt x="1378" y="1031"/>
                </a:lnTo>
                <a:cubicBezTo>
                  <a:pt x="1489" y="1170"/>
                  <a:pt x="1708" y="1208"/>
                  <a:pt x="1911" y="1208"/>
                </a:cubicBezTo>
                <a:cubicBezTo>
                  <a:pt x="2146" y="1208"/>
                  <a:pt x="2361" y="1158"/>
                  <a:pt x="2361" y="1158"/>
                </a:cubicBezTo>
                <a:lnTo>
                  <a:pt x="2899" y="1427"/>
                </a:lnTo>
                <a:cubicBezTo>
                  <a:pt x="3105" y="1379"/>
                  <a:pt x="3264" y="1237"/>
                  <a:pt x="3295" y="1047"/>
                </a:cubicBezTo>
                <a:lnTo>
                  <a:pt x="2598" y="952"/>
                </a:lnTo>
                <a:lnTo>
                  <a:pt x="2329" y="777"/>
                </a:lnTo>
                <a:cubicBezTo>
                  <a:pt x="2376" y="540"/>
                  <a:pt x="3882" y="144"/>
                  <a:pt x="3882" y="144"/>
                </a:cubicBezTo>
                <a:cubicBezTo>
                  <a:pt x="3359" y="64"/>
                  <a:pt x="2852" y="17"/>
                  <a:pt x="23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8"/>
          <p:cNvSpPr/>
          <p:nvPr/>
        </p:nvSpPr>
        <p:spPr>
          <a:xfrm flipH="1">
            <a:off x="7471324" y="2867748"/>
            <a:ext cx="511651" cy="460401"/>
          </a:xfrm>
          <a:custGeom>
            <a:avLst/>
            <a:gdLst/>
            <a:ahLst/>
            <a:cxnLst/>
            <a:rect l="l" t="t" r="r" b="b"/>
            <a:pathLst>
              <a:path w="1427" h="1284" extrusionOk="0">
                <a:moveTo>
                  <a:pt x="0" y="1"/>
                </a:moveTo>
                <a:lnTo>
                  <a:pt x="476" y="824"/>
                </a:lnTo>
                <a:lnTo>
                  <a:pt x="95" y="1030"/>
                </a:lnTo>
                <a:cubicBezTo>
                  <a:pt x="95" y="1030"/>
                  <a:pt x="238" y="1252"/>
                  <a:pt x="396" y="1268"/>
                </a:cubicBezTo>
                <a:lnTo>
                  <a:pt x="602" y="935"/>
                </a:lnTo>
                <a:lnTo>
                  <a:pt x="1426" y="1284"/>
                </a:lnTo>
                <a:cubicBezTo>
                  <a:pt x="1315" y="1046"/>
                  <a:pt x="1125" y="872"/>
                  <a:pt x="887" y="809"/>
                </a:cubicBezTo>
                <a:lnTo>
                  <a:pt x="967" y="587"/>
                </a:lnTo>
                <a:cubicBezTo>
                  <a:pt x="967" y="587"/>
                  <a:pt x="930" y="577"/>
                  <a:pt x="883" y="577"/>
                </a:cubicBezTo>
                <a:cubicBezTo>
                  <a:pt x="829" y="577"/>
                  <a:pt x="763" y="590"/>
                  <a:pt x="729" y="650"/>
                </a:cubicBezTo>
                <a:cubicBezTo>
                  <a:pt x="729" y="650"/>
                  <a:pt x="491" y="80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/>
          <p:nvPr/>
        </p:nvSpPr>
        <p:spPr>
          <a:xfrm flipH="1">
            <a:off x="-22" y="3501134"/>
            <a:ext cx="4088915" cy="1700987"/>
          </a:xfrm>
          <a:custGeom>
            <a:avLst/>
            <a:gdLst/>
            <a:ahLst/>
            <a:cxnLst/>
            <a:rect l="l" t="t" r="r" b="b"/>
            <a:pathLst>
              <a:path w="53089" h="22085" extrusionOk="0">
                <a:moveTo>
                  <a:pt x="53089" y="0"/>
                </a:moveTo>
                <a:lnTo>
                  <a:pt x="53089" y="0"/>
                </a:lnTo>
                <a:cubicBezTo>
                  <a:pt x="52202" y="95"/>
                  <a:pt x="51489" y="776"/>
                  <a:pt x="51362" y="1664"/>
                </a:cubicBezTo>
                <a:cubicBezTo>
                  <a:pt x="51362" y="1664"/>
                  <a:pt x="49969" y="253"/>
                  <a:pt x="47730" y="253"/>
                </a:cubicBezTo>
                <a:cubicBezTo>
                  <a:pt x="46967" y="253"/>
                  <a:pt x="46105" y="417"/>
                  <a:pt x="45168" y="856"/>
                </a:cubicBezTo>
                <a:cubicBezTo>
                  <a:pt x="41460" y="2567"/>
                  <a:pt x="42728" y="7525"/>
                  <a:pt x="42728" y="7525"/>
                </a:cubicBezTo>
                <a:cubicBezTo>
                  <a:pt x="42151" y="7304"/>
                  <a:pt x="41545" y="7198"/>
                  <a:pt x="40940" y="7198"/>
                </a:cubicBezTo>
                <a:cubicBezTo>
                  <a:pt x="40765" y="7198"/>
                  <a:pt x="40589" y="7207"/>
                  <a:pt x="40415" y="7224"/>
                </a:cubicBezTo>
                <a:cubicBezTo>
                  <a:pt x="37563" y="7414"/>
                  <a:pt x="37500" y="9205"/>
                  <a:pt x="37500" y="9205"/>
                </a:cubicBezTo>
                <a:cubicBezTo>
                  <a:pt x="37500" y="9205"/>
                  <a:pt x="35955" y="8672"/>
                  <a:pt x="34017" y="8672"/>
                </a:cubicBezTo>
                <a:cubicBezTo>
                  <a:pt x="32416" y="8672"/>
                  <a:pt x="30546" y="9035"/>
                  <a:pt x="29056" y="10361"/>
                </a:cubicBezTo>
                <a:cubicBezTo>
                  <a:pt x="25745" y="13292"/>
                  <a:pt x="27867" y="15827"/>
                  <a:pt x="27867" y="15827"/>
                </a:cubicBezTo>
                <a:cubicBezTo>
                  <a:pt x="27308" y="15702"/>
                  <a:pt x="26826" y="15650"/>
                  <a:pt x="26410" y="15650"/>
                </a:cubicBezTo>
                <a:cubicBezTo>
                  <a:pt x="24127" y="15650"/>
                  <a:pt x="23843" y="17237"/>
                  <a:pt x="23843" y="17237"/>
                </a:cubicBezTo>
                <a:lnTo>
                  <a:pt x="22909" y="16983"/>
                </a:lnTo>
                <a:cubicBezTo>
                  <a:pt x="24067" y="14454"/>
                  <a:pt x="21435" y="14194"/>
                  <a:pt x="20304" y="14194"/>
                </a:cubicBezTo>
                <a:cubicBezTo>
                  <a:pt x="20012" y="14194"/>
                  <a:pt x="19819" y="14211"/>
                  <a:pt x="19819" y="14211"/>
                </a:cubicBezTo>
                <a:cubicBezTo>
                  <a:pt x="19819" y="14211"/>
                  <a:pt x="23241" y="12880"/>
                  <a:pt x="21530" y="10314"/>
                </a:cubicBezTo>
                <a:cubicBezTo>
                  <a:pt x="20397" y="8604"/>
                  <a:pt x="18820" y="8165"/>
                  <a:pt x="17437" y="8165"/>
                </a:cubicBezTo>
                <a:cubicBezTo>
                  <a:pt x="16731" y="8165"/>
                  <a:pt x="16077" y="8279"/>
                  <a:pt x="15558" y="8397"/>
                </a:cubicBezTo>
                <a:cubicBezTo>
                  <a:pt x="13657" y="8840"/>
                  <a:pt x="9728" y="10932"/>
                  <a:pt x="10995" y="14575"/>
                </a:cubicBezTo>
                <a:cubicBezTo>
                  <a:pt x="10434" y="13993"/>
                  <a:pt x="9668" y="13681"/>
                  <a:pt x="8894" y="13681"/>
                </a:cubicBezTo>
                <a:cubicBezTo>
                  <a:pt x="8466" y="13681"/>
                  <a:pt x="8036" y="13776"/>
                  <a:pt x="7637" y="13973"/>
                </a:cubicBezTo>
                <a:cubicBezTo>
                  <a:pt x="5656" y="14876"/>
                  <a:pt x="6147" y="16540"/>
                  <a:pt x="7130" y="17237"/>
                </a:cubicBezTo>
                <a:cubicBezTo>
                  <a:pt x="7130" y="17237"/>
                  <a:pt x="0" y="17300"/>
                  <a:pt x="0" y="22085"/>
                </a:cubicBezTo>
                <a:lnTo>
                  <a:pt x="53073" y="22085"/>
                </a:lnTo>
                <a:lnTo>
                  <a:pt x="5308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8"/>
          <p:cNvGrpSpPr/>
          <p:nvPr/>
        </p:nvGrpSpPr>
        <p:grpSpPr>
          <a:xfrm>
            <a:off x="5059477" y="3501153"/>
            <a:ext cx="4084575" cy="1700948"/>
            <a:chOff x="5059477" y="3501153"/>
            <a:chExt cx="4084575" cy="1700948"/>
          </a:xfrm>
        </p:grpSpPr>
        <p:sp>
          <p:nvSpPr>
            <p:cNvPr id="91" name="Google Shape;91;p8"/>
            <p:cNvSpPr/>
            <p:nvPr/>
          </p:nvSpPr>
          <p:spPr>
            <a:xfrm>
              <a:off x="5059477" y="3501153"/>
              <a:ext cx="4084575" cy="1700948"/>
            </a:xfrm>
            <a:custGeom>
              <a:avLst/>
              <a:gdLst/>
              <a:ahLst/>
              <a:cxnLst/>
              <a:rect l="l" t="t" r="r" b="b"/>
              <a:pathLst>
                <a:path w="53074" h="22101" extrusionOk="0">
                  <a:moveTo>
                    <a:pt x="53058" y="0"/>
                  </a:moveTo>
                  <a:cubicBezTo>
                    <a:pt x="52186" y="95"/>
                    <a:pt x="51473" y="792"/>
                    <a:pt x="51347" y="1664"/>
                  </a:cubicBezTo>
                  <a:cubicBezTo>
                    <a:pt x="51347" y="1664"/>
                    <a:pt x="49952" y="260"/>
                    <a:pt x="47703" y="260"/>
                  </a:cubicBezTo>
                  <a:cubicBezTo>
                    <a:pt x="46939" y="260"/>
                    <a:pt x="46076" y="422"/>
                    <a:pt x="45136" y="856"/>
                  </a:cubicBezTo>
                  <a:cubicBezTo>
                    <a:pt x="41445" y="2583"/>
                    <a:pt x="42712" y="7525"/>
                    <a:pt x="42712" y="7525"/>
                  </a:cubicBezTo>
                  <a:cubicBezTo>
                    <a:pt x="42135" y="7304"/>
                    <a:pt x="41530" y="7198"/>
                    <a:pt x="40918" y="7198"/>
                  </a:cubicBezTo>
                  <a:cubicBezTo>
                    <a:pt x="40740" y="7198"/>
                    <a:pt x="40562" y="7207"/>
                    <a:pt x="40384" y="7224"/>
                  </a:cubicBezTo>
                  <a:cubicBezTo>
                    <a:pt x="37548" y="7430"/>
                    <a:pt x="37484" y="9205"/>
                    <a:pt x="37484" y="9205"/>
                  </a:cubicBezTo>
                  <a:cubicBezTo>
                    <a:pt x="37484" y="9205"/>
                    <a:pt x="35948" y="8675"/>
                    <a:pt x="34016" y="8675"/>
                  </a:cubicBezTo>
                  <a:cubicBezTo>
                    <a:pt x="32412" y="8675"/>
                    <a:pt x="30535" y="9040"/>
                    <a:pt x="29040" y="10377"/>
                  </a:cubicBezTo>
                  <a:cubicBezTo>
                    <a:pt x="25745" y="13308"/>
                    <a:pt x="27852" y="15827"/>
                    <a:pt x="27852" y="15827"/>
                  </a:cubicBezTo>
                  <a:cubicBezTo>
                    <a:pt x="27293" y="15703"/>
                    <a:pt x="26811" y="15650"/>
                    <a:pt x="26395" y="15650"/>
                  </a:cubicBezTo>
                  <a:cubicBezTo>
                    <a:pt x="24112" y="15650"/>
                    <a:pt x="23828" y="17237"/>
                    <a:pt x="23828" y="17237"/>
                  </a:cubicBezTo>
                  <a:lnTo>
                    <a:pt x="22893" y="16984"/>
                  </a:lnTo>
                  <a:cubicBezTo>
                    <a:pt x="24051" y="14454"/>
                    <a:pt x="21409" y="14194"/>
                    <a:pt x="20275" y="14194"/>
                  </a:cubicBezTo>
                  <a:cubicBezTo>
                    <a:pt x="19981" y="14194"/>
                    <a:pt x="19788" y="14211"/>
                    <a:pt x="19788" y="14211"/>
                  </a:cubicBezTo>
                  <a:cubicBezTo>
                    <a:pt x="19788" y="14211"/>
                    <a:pt x="23226" y="12912"/>
                    <a:pt x="21515" y="10330"/>
                  </a:cubicBezTo>
                  <a:cubicBezTo>
                    <a:pt x="20388" y="8628"/>
                    <a:pt x="18821" y="8185"/>
                    <a:pt x="17438" y="8185"/>
                  </a:cubicBezTo>
                  <a:cubicBezTo>
                    <a:pt x="16722" y="8185"/>
                    <a:pt x="16056" y="8304"/>
                    <a:pt x="15527" y="8428"/>
                  </a:cubicBezTo>
                  <a:cubicBezTo>
                    <a:pt x="13625" y="8856"/>
                    <a:pt x="9697" y="10963"/>
                    <a:pt x="10964" y="14607"/>
                  </a:cubicBezTo>
                  <a:lnTo>
                    <a:pt x="10964" y="14607"/>
                  </a:lnTo>
                  <a:cubicBezTo>
                    <a:pt x="10964" y="14607"/>
                    <a:pt x="10154" y="13703"/>
                    <a:pt x="8875" y="13703"/>
                  </a:cubicBezTo>
                  <a:cubicBezTo>
                    <a:pt x="8495" y="13703"/>
                    <a:pt x="8074" y="13783"/>
                    <a:pt x="7621" y="13989"/>
                  </a:cubicBezTo>
                  <a:cubicBezTo>
                    <a:pt x="5641" y="14908"/>
                    <a:pt x="6132" y="16572"/>
                    <a:pt x="7130" y="17253"/>
                  </a:cubicBezTo>
                  <a:cubicBezTo>
                    <a:pt x="7130" y="17253"/>
                    <a:pt x="1" y="17332"/>
                    <a:pt x="1" y="22101"/>
                  </a:cubicBezTo>
                  <a:lnTo>
                    <a:pt x="53073" y="22101"/>
                  </a:lnTo>
                  <a:lnTo>
                    <a:pt x="530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7391552" y="4351448"/>
              <a:ext cx="916461" cy="660369"/>
            </a:xfrm>
            <a:custGeom>
              <a:avLst/>
              <a:gdLst/>
              <a:ahLst/>
              <a:cxnLst/>
              <a:rect l="l" t="t" r="r" b="b"/>
              <a:pathLst>
                <a:path w="11899" h="8574" extrusionOk="0">
                  <a:moveTo>
                    <a:pt x="9826" y="0"/>
                  </a:moveTo>
                  <a:cubicBezTo>
                    <a:pt x="7951" y="0"/>
                    <a:pt x="8381" y="2410"/>
                    <a:pt x="8381" y="2410"/>
                  </a:cubicBezTo>
                  <a:cubicBezTo>
                    <a:pt x="8381" y="2410"/>
                    <a:pt x="7994" y="1842"/>
                    <a:pt x="7375" y="1842"/>
                  </a:cubicBezTo>
                  <a:cubicBezTo>
                    <a:pt x="7263" y="1842"/>
                    <a:pt x="7144" y="1860"/>
                    <a:pt x="7019" y="1903"/>
                  </a:cubicBezTo>
                  <a:cubicBezTo>
                    <a:pt x="6195" y="2204"/>
                    <a:pt x="6765" y="3234"/>
                    <a:pt x="6765" y="3234"/>
                  </a:cubicBezTo>
                  <a:cubicBezTo>
                    <a:pt x="6765" y="3234"/>
                    <a:pt x="5233" y="1951"/>
                    <a:pt x="3689" y="1951"/>
                  </a:cubicBezTo>
                  <a:cubicBezTo>
                    <a:pt x="3030" y="1951"/>
                    <a:pt x="2368" y="2185"/>
                    <a:pt x="1822" y="2854"/>
                  </a:cubicBezTo>
                  <a:cubicBezTo>
                    <a:pt x="0" y="5088"/>
                    <a:pt x="2773" y="7528"/>
                    <a:pt x="2773" y="7528"/>
                  </a:cubicBezTo>
                  <a:cubicBezTo>
                    <a:pt x="2773" y="7528"/>
                    <a:pt x="2556" y="7430"/>
                    <a:pt x="2272" y="7430"/>
                  </a:cubicBezTo>
                  <a:cubicBezTo>
                    <a:pt x="1870" y="7430"/>
                    <a:pt x="1335" y="7626"/>
                    <a:pt x="1094" y="8573"/>
                  </a:cubicBezTo>
                  <a:cubicBezTo>
                    <a:pt x="1575" y="8049"/>
                    <a:pt x="2247" y="7753"/>
                    <a:pt x="2951" y="7753"/>
                  </a:cubicBezTo>
                  <a:cubicBezTo>
                    <a:pt x="3034" y="7753"/>
                    <a:pt x="3117" y="7757"/>
                    <a:pt x="3201" y="7765"/>
                  </a:cubicBezTo>
                  <a:cubicBezTo>
                    <a:pt x="3201" y="7765"/>
                    <a:pt x="2123" y="5927"/>
                    <a:pt x="3201" y="4201"/>
                  </a:cubicBezTo>
                  <a:cubicBezTo>
                    <a:pt x="3636" y="3496"/>
                    <a:pt x="4385" y="3286"/>
                    <a:pt x="5123" y="3286"/>
                  </a:cubicBezTo>
                  <a:cubicBezTo>
                    <a:pt x="6210" y="3286"/>
                    <a:pt x="7272" y="3741"/>
                    <a:pt x="7272" y="3741"/>
                  </a:cubicBezTo>
                  <a:cubicBezTo>
                    <a:pt x="7272" y="3741"/>
                    <a:pt x="7114" y="2806"/>
                    <a:pt x="7557" y="2553"/>
                  </a:cubicBezTo>
                  <a:cubicBezTo>
                    <a:pt x="7612" y="2525"/>
                    <a:pt x="7669" y="2513"/>
                    <a:pt x="7728" y="2513"/>
                  </a:cubicBezTo>
                  <a:cubicBezTo>
                    <a:pt x="8168" y="2513"/>
                    <a:pt x="8698" y="3203"/>
                    <a:pt x="8698" y="3203"/>
                  </a:cubicBezTo>
                  <a:cubicBezTo>
                    <a:pt x="8698" y="3203"/>
                    <a:pt x="9142" y="1713"/>
                    <a:pt x="9997" y="1523"/>
                  </a:cubicBezTo>
                  <a:cubicBezTo>
                    <a:pt x="10057" y="1508"/>
                    <a:pt x="10118" y="1502"/>
                    <a:pt x="10178" y="1502"/>
                  </a:cubicBezTo>
                  <a:cubicBezTo>
                    <a:pt x="10957" y="1502"/>
                    <a:pt x="11708" y="2648"/>
                    <a:pt x="11708" y="2648"/>
                  </a:cubicBezTo>
                  <a:cubicBezTo>
                    <a:pt x="11708" y="2648"/>
                    <a:pt x="11898" y="82"/>
                    <a:pt x="9918" y="2"/>
                  </a:cubicBezTo>
                  <a:cubicBezTo>
                    <a:pt x="9887" y="1"/>
                    <a:pt x="9856" y="0"/>
                    <a:pt x="9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/>
          <p:nvPr/>
        </p:nvSpPr>
        <p:spPr>
          <a:xfrm flipH="1">
            <a:off x="960774" y="2571752"/>
            <a:ext cx="555751" cy="355842"/>
          </a:xfrm>
          <a:custGeom>
            <a:avLst/>
            <a:gdLst/>
            <a:ahLst/>
            <a:cxnLst/>
            <a:rect l="l" t="t" r="r" b="b"/>
            <a:pathLst>
              <a:path w="2599" h="1664" extrusionOk="0">
                <a:moveTo>
                  <a:pt x="1" y="0"/>
                </a:moveTo>
                <a:lnTo>
                  <a:pt x="1" y="0"/>
                </a:lnTo>
                <a:cubicBezTo>
                  <a:pt x="112" y="269"/>
                  <a:pt x="254" y="523"/>
                  <a:pt x="429" y="745"/>
                </a:cubicBezTo>
                <a:cubicBezTo>
                  <a:pt x="539" y="887"/>
                  <a:pt x="666" y="1014"/>
                  <a:pt x="825" y="1125"/>
                </a:cubicBezTo>
                <a:lnTo>
                  <a:pt x="318" y="1125"/>
                </a:lnTo>
                <a:cubicBezTo>
                  <a:pt x="318" y="1125"/>
                  <a:pt x="191" y="1553"/>
                  <a:pt x="856" y="1664"/>
                </a:cubicBezTo>
                <a:lnTo>
                  <a:pt x="1189" y="1410"/>
                </a:lnTo>
                <a:cubicBezTo>
                  <a:pt x="1189" y="1410"/>
                  <a:pt x="1650" y="1584"/>
                  <a:pt x="2120" y="1584"/>
                </a:cubicBezTo>
                <a:cubicBezTo>
                  <a:pt x="2285" y="1584"/>
                  <a:pt x="2451" y="1563"/>
                  <a:pt x="2599" y="1505"/>
                </a:cubicBezTo>
                <a:cubicBezTo>
                  <a:pt x="2282" y="1315"/>
                  <a:pt x="1918" y="1188"/>
                  <a:pt x="1537" y="1141"/>
                </a:cubicBezTo>
                <a:lnTo>
                  <a:pt x="1807" y="982"/>
                </a:lnTo>
                <a:cubicBezTo>
                  <a:pt x="1743" y="903"/>
                  <a:pt x="1652" y="864"/>
                  <a:pt x="1563" y="864"/>
                </a:cubicBezTo>
                <a:cubicBezTo>
                  <a:pt x="1474" y="864"/>
                  <a:pt x="1387" y="903"/>
                  <a:pt x="1332" y="982"/>
                </a:cubicBezTo>
                <a:cubicBezTo>
                  <a:pt x="1268" y="761"/>
                  <a:pt x="1110" y="570"/>
                  <a:pt x="904" y="475"/>
                </a:cubicBezTo>
                <a:cubicBezTo>
                  <a:pt x="587" y="333"/>
                  <a:pt x="286" y="19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1752450" y="1405050"/>
            <a:ext cx="5639100" cy="23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9"/>
          <p:cNvGrpSpPr/>
          <p:nvPr/>
        </p:nvGrpSpPr>
        <p:grpSpPr>
          <a:xfrm>
            <a:off x="7017457" y="98431"/>
            <a:ext cx="2513890" cy="2854154"/>
            <a:chOff x="652975" y="879525"/>
            <a:chExt cx="838075" cy="951575"/>
          </a:xfrm>
        </p:grpSpPr>
        <p:sp>
          <p:nvSpPr>
            <p:cNvPr id="97" name="Google Shape;97;p9"/>
            <p:cNvSpPr/>
            <p:nvPr/>
          </p:nvSpPr>
          <p:spPr>
            <a:xfrm>
              <a:off x="653750" y="1109175"/>
              <a:ext cx="361625" cy="332250"/>
            </a:xfrm>
            <a:custGeom>
              <a:avLst/>
              <a:gdLst/>
              <a:ahLst/>
              <a:cxnLst/>
              <a:rect l="l" t="t" r="r" b="b"/>
              <a:pathLst>
                <a:path w="14465" h="13290" extrusionOk="0">
                  <a:moveTo>
                    <a:pt x="10359" y="0"/>
                  </a:moveTo>
                  <a:cubicBezTo>
                    <a:pt x="9828" y="0"/>
                    <a:pt x="9234" y="108"/>
                    <a:pt x="8572" y="360"/>
                  </a:cubicBezTo>
                  <a:cubicBezTo>
                    <a:pt x="8572" y="360"/>
                    <a:pt x="10789" y="2214"/>
                    <a:pt x="10504" y="2325"/>
                  </a:cubicBezTo>
                  <a:cubicBezTo>
                    <a:pt x="10497" y="2327"/>
                    <a:pt x="10488" y="2328"/>
                    <a:pt x="10479" y="2328"/>
                  </a:cubicBezTo>
                  <a:cubicBezTo>
                    <a:pt x="10127" y="2328"/>
                    <a:pt x="8476" y="758"/>
                    <a:pt x="7596" y="758"/>
                  </a:cubicBezTo>
                  <a:cubicBezTo>
                    <a:pt x="7549" y="758"/>
                    <a:pt x="7505" y="763"/>
                    <a:pt x="7463" y="772"/>
                  </a:cubicBezTo>
                  <a:cubicBezTo>
                    <a:pt x="6607" y="946"/>
                    <a:pt x="6354" y="1184"/>
                    <a:pt x="6354" y="1184"/>
                  </a:cubicBezTo>
                  <a:cubicBezTo>
                    <a:pt x="6354" y="1184"/>
                    <a:pt x="9966" y="2515"/>
                    <a:pt x="9348" y="3006"/>
                  </a:cubicBezTo>
                  <a:cubicBezTo>
                    <a:pt x="9284" y="3057"/>
                    <a:pt x="9204" y="3079"/>
                    <a:pt x="9111" y="3079"/>
                  </a:cubicBezTo>
                  <a:cubicBezTo>
                    <a:pt x="8382" y="3079"/>
                    <a:pt x="6839" y="1702"/>
                    <a:pt x="5813" y="1702"/>
                  </a:cubicBezTo>
                  <a:cubicBezTo>
                    <a:pt x="5701" y="1702"/>
                    <a:pt x="5596" y="1718"/>
                    <a:pt x="5498" y="1754"/>
                  </a:cubicBezTo>
                  <a:cubicBezTo>
                    <a:pt x="4389" y="2166"/>
                    <a:pt x="1759" y="3941"/>
                    <a:pt x="1759" y="3941"/>
                  </a:cubicBezTo>
                  <a:cubicBezTo>
                    <a:pt x="1759" y="3941"/>
                    <a:pt x="5641" y="4701"/>
                    <a:pt x="5213" y="5145"/>
                  </a:cubicBezTo>
                  <a:cubicBezTo>
                    <a:pt x="5153" y="5202"/>
                    <a:pt x="5042" y="5226"/>
                    <a:pt x="4892" y="5226"/>
                  </a:cubicBezTo>
                  <a:cubicBezTo>
                    <a:pt x="4179" y="5226"/>
                    <a:pt x="2597" y="4688"/>
                    <a:pt x="1619" y="4688"/>
                  </a:cubicBezTo>
                  <a:cubicBezTo>
                    <a:pt x="1272" y="4688"/>
                    <a:pt x="1001" y="4756"/>
                    <a:pt x="872" y="4939"/>
                  </a:cubicBezTo>
                  <a:cubicBezTo>
                    <a:pt x="286" y="5747"/>
                    <a:pt x="1" y="8186"/>
                    <a:pt x="1" y="8186"/>
                  </a:cubicBezTo>
                  <a:cubicBezTo>
                    <a:pt x="1" y="8186"/>
                    <a:pt x="1515" y="7492"/>
                    <a:pt x="2171" y="7492"/>
                  </a:cubicBezTo>
                  <a:cubicBezTo>
                    <a:pt x="2319" y="7492"/>
                    <a:pt x="2424" y="7528"/>
                    <a:pt x="2456" y="7616"/>
                  </a:cubicBezTo>
                  <a:cubicBezTo>
                    <a:pt x="2631" y="8076"/>
                    <a:pt x="460" y="8884"/>
                    <a:pt x="365" y="9185"/>
                  </a:cubicBezTo>
                  <a:cubicBezTo>
                    <a:pt x="286" y="9470"/>
                    <a:pt x="1601" y="11450"/>
                    <a:pt x="1791" y="13050"/>
                  </a:cubicBezTo>
                  <a:cubicBezTo>
                    <a:pt x="1810" y="13214"/>
                    <a:pt x="1833" y="13290"/>
                    <a:pt x="1863" y="13290"/>
                  </a:cubicBezTo>
                  <a:cubicBezTo>
                    <a:pt x="2125" y="13290"/>
                    <a:pt x="2954" y="7541"/>
                    <a:pt x="7304" y="5224"/>
                  </a:cubicBezTo>
                  <a:cubicBezTo>
                    <a:pt x="10379" y="3586"/>
                    <a:pt x="12013" y="3287"/>
                    <a:pt x="12798" y="3287"/>
                  </a:cubicBezTo>
                  <a:cubicBezTo>
                    <a:pt x="13250" y="3287"/>
                    <a:pt x="13419" y="3386"/>
                    <a:pt x="13419" y="3386"/>
                  </a:cubicBezTo>
                  <a:lnTo>
                    <a:pt x="11994" y="4036"/>
                  </a:lnTo>
                  <a:lnTo>
                    <a:pt x="14465" y="3861"/>
                  </a:lnTo>
                  <a:cubicBezTo>
                    <a:pt x="14465" y="3861"/>
                    <a:pt x="13535" y="0"/>
                    <a:pt x="103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871200" y="1180350"/>
              <a:ext cx="172300" cy="472975"/>
            </a:xfrm>
            <a:custGeom>
              <a:avLst/>
              <a:gdLst/>
              <a:ahLst/>
              <a:cxnLst/>
              <a:rect l="l" t="t" r="r" b="b"/>
              <a:pathLst>
                <a:path w="6892" h="18919" extrusionOk="0">
                  <a:moveTo>
                    <a:pt x="6106" y="0"/>
                  </a:moveTo>
                  <a:cubicBezTo>
                    <a:pt x="5666" y="0"/>
                    <a:pt x="3360" y="39"/>
                    <a:pt x="2630" y="840"/>
                  </a:cubicBezTo>
                  <a:cubicBezTo>
                    <a:pt x="1822" y="1727"/>
                    <a:pt x="1078" y="3502"/>
                    <a:pt x="1078" y="3502"/>
                  </a:cubicBezTo>
                  <a:cubicBezTo>
                    <a:pt x="1078" y="3502"/>
                    <a:pt x="2540" y="3060"/>
                    <a:pt x="3222" y="3060"/>
                  </a:cubicBezTo>
                  <a:cubicBezTo>
                    <a:pt x="3435" y="3060"/>
                    <a:pt x="3572" y="3103"/>
                    <a:pt x="3565" y="3217"/>
                  </a:cubicBezTo>
                  <a:cubicBezTo>
                    <a:pt x="3549" y="3692"/>
                    <a:pt x="777" y="3581"/>
                    <a:pt x="745" y="4801"/>
                  </a:cubicBezTo>
                  <a:cubicBezTo>
                    <a:pt x="761" y="5403"/>
                    <a:pt x="697" y="6005"/>
                    <a:pt x="571" y="6591"/>
                  </a:cubicBezTo>
                  <a:cubicBezTo>
                    <a:pt x="571" y="6591"/>
                    <a:pt x="3212" y="4784"/>
                    <a:pt x="3832" y="4784"/>
                  </a:cubicBezTo>
                  <a:cubicBezTo>
                    <a:pt x="3911" y="4784"/>
                    <a:pt x="3957" y="4814"/>
                    <a:pt x="3961" y="4880"/>
                  </a:cubicBezTo>
                  <a:cubicBezTo>
                    <a:pt x="3993" y="5466"/>
                    <a:pt x="681" y="7146"/>
                    <a:pt x="396" y="7985"/>
                  </a:cubicBezTo>
                  <a:cubicBezTo>
                    <a:pt x="111" y="8825"/>
                    <a:pt x="0" y="11993"/>
                    <a:pt x="444" y="13166"/>
                  </a:cubicBezTo>
                  <a:cubicBezTo>
                    <a:pt x="486" y="13282"/>
                    <a:pt x="539" y="13333"/>
                    <a:pt x="601" y="13333"/>
                  </a:cubicBezTo>
                  <a:cubicBezTo>
                    <a:pt x="1100" y="13333"/>
                    <a:pt x="2182" y="10016"/>
                    <a:pt x="2930" y="10016"/>
                  </a:cubicBezTo>
                  <a:cubicBezTo>
                    <a:pt x="3033" y="10016"/>
                    <a:pt x="3129" y="10078"/>
                    <a:pt x="3216" y="10219"/>
                  </a:cubicBezTo>
                  <a:cubicBezTo>
                    <a:pt x="4024" y="11518"/>
                    <a:pt x="507" y="12611"/>
                    <a:pt x="1188" y="14497"/>
                  </a:cubicBezTo>
                  <a:cubicBezTo>
                    <a:pt x="1886" y="16366"/>
                    <a:pt x="4278" y="18758"/>
                    <a:pt x="5117" y="18917"/>
                  </a:cubicBezTo>
                  <a:cubicBezTo>
                    <a:pt x="5125" y="18918"/>
                    <a:pt x="5132" y="18919"/>
                    <a:pt x="5139" y="18919"/>
                  </a:cubicBezTo>
                  <a:cubicBezTo>
                    <a:pt x="5884" y="18919"/>
                    <a:pt x="2871" y="10637"/>
                    <a:pt x="4864" y="6211"/>
                  </a:cubicBezTo>
                  <a:cubicBezTo>
                    <a:pt x="6892" y="1727"/>
                    <a:pt x="6179" y="1"/>
                    <a:pt x="6179" y="1"/>
                  </a:cubicBezTo>
                  <a:cubicBezTo>
                    <a:pt x="6179" y="1"/>
                    <a:pt x="6153" y="0"/>
                    <a:pt x="6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974175" y="1171250"/>
              <a:ext cx="207950" cy="334625"/>
            </a:xfrm>
            <a:custGeom>
              <a:avLst/>
              <a:gdLst/>
              <a:ahLst/>
              <a:cxnLst/>
              <a:rect l="l" t="t" r="r" b="b"/>
              <a:pathLst>
                <a:path w="8318" h="13385" extrusionOk="0">
                  <a:moveTo>
                    <a:pt x="3216" y="0"/>
                  </a:moveTo>
                  <a:cubicBezTo>
                    <a:pt x="3216" y="0"/>
                    <a:pt x="0" y="143"/>
                    <a:pt x="634" y="4959"/>
                  </a:cubicBezTo>
                  <a:cubicBezTo>
                    <a:pt x="634" y="4959"/>
                    <a:pt x="1813" y="3887"/>
                    <a:pt x="2249" y="3887"/>
                  </a:cubicBezTo>
                  <a:cubicBezTo>
                    <a:pt x="2287" y="3887"/>
                    <a:pt x="2320" y="3895"/>
                    <a:pt x="2345" y="3913"/>
                  </a:cubicBezTo>
                  <a:cubicBezTo>
                    <a:pt x="2662" y="4135"/>
                    <a:pt x="808" y="4674"/>
                    <a:pt x="888" y="5640"/>
                  </a:cubicBezTo>
                  <a:cubicBezTo>
                    <a:pt x="983" y="6607"/>
                    <a:pt x="1030" y="7129"/>
                    <a:pt x="1030" y="7129"/>
                  </a:cubicBezTo>
                  <a:cubicBezTo>
                    <a:pt x="1030" y="7129"/>
                    <a:pt x="2246" y="4952"/>
                    <a:pt x="2661" y="4952"/>
                  </a:cubicBezTo>
                  <a:cubicBezTo>
                    <a:pt x="2685" y="4952"/>
                    <a:pt x="2707" y="4959"/>
                    <a:pt x="2725" y="4975"/>
                  </a:cubicBezTo>
                  <a:cubicBezTo>
                    <a:pt x="3074" y="5244"/>
                    <a:pt x="1442" y="7177"/>
                    <a:pt x="1394" y="8127"/>
                  </a:cubicBezTo>
                  <a:cubicBezTo>
                    <a:pt x="1347" y="9078"/>
                    <a:pt x="2393" y="10821"/>
                    <a:pt x="2393" y="10821"/>
                  </a:cubicBezTo>
                  <a:cubicBezTo>
                    <a:pt x="2393" y="10821"/>
                    <a:pt x="3521" y="8646"/>
                    <a:pt x="3854" y="8646"/>
                  </a:cubicBezTo>
                  <a:cubicBezTo>
                    <a:pt x="3878" y="8646"/>
                    <a:pt x="3898" y="8657"/>
                    <a:pt x="3913" y="8682"/>
                  </a:cubicBezTo>
                  <a:cubicBezTo>
                    <a:pt x="4135" y="9046"/>
                    <a:pt x="2662" y="10456"/>
                    <a:pt x="3042" y="11518"/>
                  </a:cubicBezTo>
                  <a:cubicBezTo>
                    <a:pt x="3389" y="12433"/>
                    <a:pt x="5726" y="13385"/>
                    <a:pt x="6930" y="13385"/>
                  </a:cubicBezTo>
                  <a:cubicBezTo>
                    <a:pt x="7102" y="13385"/>
                    <a:pt x="7251" y="13365"/>
                    <a:pt x="7367" y="13324"/>
                  </a:cubicBezTo>
                  <a:cubicBezTo>
                    <a:pt x="8318" y="12975"/>
                    <a:pt x="4389" y="8286"/>
                    <a:pt x="3834" y="5894"/>
                  </a:cubicBezTo>
                  <a:cubicBezTo>
                    <a:pt x="3296" y="3501"/>
                    <a:pt x="3216" y="0"/>
                    <a:pt x="3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652975" y="1026200"/>
              <a:ext cx="389350" cy="176350"/>
            </a:xfrm>
            <a:custGeom>
              <a:avLst/>
              <a:gdLst/>
              <a:ahLst/>
              <a:cxnLst/>
              <a:rect l="l" t="t" r="r" b="b"/>
              <a:pathLst>
                <a:path w="15574" h="7054" extrusionOk="0">
                  <a:moveTo>
                    <a:pt x="5673" y="0"/>
                  </a:moveTo>
                  <a:cubicBezTo>
                    <a:pt x="5394" y="0"/>
                    <a:pt x="5116" y="66"/>
                    <a:pt x="4848" y="226"/>
                  </a:cubicBezTo>
                  <a:cubicBezTo>
                    <a:pt x="4848" y="226"/>
                    <a:pt x="6844" y="1445"/>
                    <a:pt x="6305" y="1794"/>
                  </a:cubicBezTo>
                  <a:cubicBezTo>
                    <a:pt x="6262" y="1821"/>
                    <a:pt x="6212" y="1834"/>
                    <a:pt x="6155" y="1834"/>
                  </a:cubicBezTo>
                  <a:cubicBezTo>
                    <a:pt x="5653" y="1834"/>
                    <a:pt x="4666" y="855"/>
                    <a:pt x="3904" y="855"/>
                  </a:cubicBezTo>
                  <a:cubicBezTo>
                    <a:pt x="3715" y="855"/>
                    <a:pt x="3540" y="915"/>
                    <a:pt x="3390" y="1065"/>
                  </a:cubicBezTo>
                  <a:cubicBezTo>
                    <a:pt x="2551" y="1873"/>
                    <a:pt x="1980" y="2570"/>
                    <a:pt x="1980" y="2570"/>
                  </a:cubicBezTo>
                  <a:cubicBezTo>
                    <a:pt x="1980" y="2570"/>
                    <a:pt x="2473" y="2513"/>
                    <a:pt x="2896" y="2513"/>
                  </a:cubicBezTo>
                  <a:cubicBezTo>
                    <a:pt x="3304" y="2513"/>
                    <a:pt x="3648" y="2566"/>
                    <a:pt x="3422" y="2776"/>
                  </a:cubicBezTo>
                  <a:cubicBezTo>
                    <a:pt x="2978" y="3220"/>
                    <a:pt x="1584" y="2966"/>
                    <a:pt x="1046" y="3378"/>
                  </a:cubicBezTo>
                  <a:cubicBezTo>
                    <a:pt x="491" y="3806"/>
                    <a:pt x="0" y="5311"/>
                    <a:pt x="0" y="5311"/>
                  </a:cubicBezTo>
                  <a:cubicBezTo>
                    <a:pt x="0" y="5311"/>
                    <a:pt x="3543" y="2892"/>
                    <a:pt x="7141" y="2892"/>
                  </a:cubicBezTo>
                  <a:cubicBezTo>
                    <a:pt x="8045" y="2892"/>
                    <a:pt x="8951" y="3044"/>
                    <a:pt x="9807" y="3426"/>
                  </a:cubicBezTo>
                  <a:cubicBezTo>
                    <a:pt x="14068" y="5311"/>
                    <a:pt x="14448" y="7054"/>
                    <a:pt x="14448" y="7054"/>
                  </a:cubicBezTo>
                  <a:cubicBezTo>
                    <a:pt x="14448" y="7054"/>
                    <a:pt x="15573" y="4677"/>
                    <a:pt x="14971" y="4218"/>
                  </a:cubicBezTo>
                  <a:cubicBezTo>
                    <a:pt x="14866" y="4137"/>
                    <a:pt x="14799" y="4104"/>
                    <a:pt x="14758" y="4104"/>
                  </a:cubicBezTo>
                  <a:cubicBezTo>
                    <a:pt x="14577" y="4104"/>
                    <a:pt x="14865" y="4713"/>
                    <a:pt x="14602" y="4713"/>
                  </a:cubicBezTo>
                  <a:cubicBezTo>
                    <a:pt x="14567" y="4713"/>
                    <a:pt x="14522" y="4702"/>
                    <a:pt x="14464" y="4677"/>
                  </a:cubicBezTo>
                  <a:cubicBezTo>
                    <a:pt x="13862" y="4440"/>
                    <a:pt x="14955" y="3743"/>
                    <a:pt x="13656" y="2539"/>
                  </a:cubicBezTo>
                  <a:lnTo>
                    <a:pt x="12373" y="1319"/>
                  </a:lnTo>
                  <a:lnTo>
                    <a:pt x="12373" y="1319"/>
                  </a:lnTo>
                  <a:cubicBezTo>
                    <a:pt x="12373" y="1319"/>
                    <a:pt x="13450" y="3093"/>
                    <a:pt x="12928" y="3426"/>
                  </a:cubicBezTo>
                  <a:cubicBezTo>
                    <a:pt x="12885" y="3452"/>
                    <a:pt x="12848" y="3465"/>
                    <a:pt x="12817" y="3465"/>
                  </a:cubicBezTo>
                  <a:cubicBezTo>
                    <a:pt x="12455" y="3465"/>
                    <a:pt x="12762" y="1801"/>
                    <a:pt x="11391" y="970"/>
                  </a:cubicBezTo>
                  <a:cubicBezTo>
                    <a:pt x="10871" y="664"/>
                    <a:pt x="10572" y="525"/>
                    <a:pt x="10433" y="525"/>
                  </a:cubicBezTo>
                  <a:cubicBezTo>
                    <a:pt x="10168" y="525"/>
                    <a:pt x="10475" y="1022"/>
                    <a:pt x="10931" y="1810"/>
                  </a:cubicBezTo>
                  <a:cubicBezTo>
                    <a:pt x="11247" y="2356"/>
                    <a:pt x="11261" y="2618"/>
                    <a:pt x="11110" y="2618"/>
                  </a:cubicBezTo>
                  <a:cubicBezTo>
                    <a:pt x="10928" y="2618"/>
                    <a:pt x="10507" y="2236"/>
                    <a:pt x="10092" y="1509"/>
                  </a:cubicBezTo>
                  <a:cubicBezTo>
                    <a:pt x="9347" y="194"/>
                    <a:pt x="8571" y="321"/>
                    <a:pt x="7921" y="210"/>
                  </a:cubicBezTo>
                  <a:cubicBezTo>
                    <a:pt x="7885" y="203"/>
                    <a:pt x="7856" y="199"/>
                    <a:pt x="7834" y="199"/>
                  </a:cubicBezTo>
                  <a:cubicBezTo>
                    <a:pt x="7457" y="199"/>
                    <a:pt x="9126" y="1180"/>
                    <a:pt x="8872" y="1525"/>
                  </a:cubicBezTo>
                  <a:cubicBezTo>
                    <a:pt x="8854" y="1548"/>
                    <a:pt x="8829" y="1559"/>
                    <a:pt x="8797" y="1559"/>
                  </a:cubicBezTo>
                  <a:cubicBezTo>
                    <a:pt x="8414" y="1559"/>
                    <a:pt x="7030" y="0"/>
                    <a:pt x="5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995175" y="879525"/>
              <a:ext cx="217825" cy="311725"/>
            </a:xfrm>
            <a:custGeom>
              <a:avLst/>
              <a:gdLst/>
              <a:ahLst/>
              <a:cxnLst/>
              <a:rect l="l" t="t" r="r" b="b"/>
              <a:pathLst>
                <a:path w="8713" h="12469" extrusionOk="0">
                  <a:moveTo>
                    <a:pt x="5512" y="0"/>
                  </a:moveTo>
                  <a:cubicBezTo>
                    <a:pt x="4929" y="0"/>
                    <a:pt x="3795" y="345"/>
                    <a:pt x="3580" y="1055"/>
                  </a:cubicBezTo>
                  <a:cubicBezTo>
                    <a:pt x="3279" y="2100"/>
                    <a:pt x="3834" y="3098"/>
                    <a:pt x="3533" y="3146"/>
                  </a:cubicBezTo>
                  <a:cubicBezTo>
                    <a:pt x="3528" y="3147"/>
                    <a:pt x="3523" y="3147"/>
                    <a:pt x="3518" y="3147"/>
                  </a:cubicBezTo>
                  <a:cubicBezTo>
                    <a:pt x="3210" y="3147"/>
                    <a:pt x="3028" y="1698"/>
                    <a:pt x="3137" y="1324"/>
                  </a:cubicBezTo>
                  <a:cubicBezTo>
                    <a:pt x="3144" y="1298"/>
                    <a:pt x="3139" y="1285"/>
                    <a:pt x="3125" y="1285"/>
                  </a:cubicBezTo>
                  <a:cubicBezTo>
                    <a:pt x="2944" y="1285"/>
                    <a:pt x="1183" y="3319"/>
                    <a:pt x="1521" y="4112"/>
                  </a:cubicBezTo>
                  <a:cubicBezTo>
                    <a:pt x="1901" y="4984"/>
                    <a:pt x="2361" y="5839"/>
                    <a:pt x="2250" y="5982"/>
                  </a:cubicBezTo>
                  <a:cubicBezTo>
                    <a:pt x="2237" y="5996"/>
                    <a:pt x="2218" y="6003"/>
                    <a:pt x="2195" y="6003"/>
                  </a:cubicBezTo>
                  <a:cubicBezTo>
                    <a:pt x="1982" y="6003"/>
                    <a:pt x="1370" y="5425"/>
                    <a:pt x="1299" y="4397"/>
                  </a:cubicBezTo>
                  <a:cubicBezTo>
                    <a:pt x="1279" y="4166"/>
                    <a:pt x="1238" y="4072"/>
                    <a:pt x="1187" y="4072"/>
                  </a:cubicBezTo>
                  <a:cubicBezTo>
                    <a:pt x="993" y="4072"/>
                    <a:pt x="668" y="5467"/>
                    <a:pt x="982" y="5744"/>
                  </a:cubicBezTo>
                  <a:cubicBezTo>
                    <a:pt x="1378" y="6093"/>
                    <a:pt x="2028" y="6679"/>
                    <a:pt x="1774" y="6901"/>
                  </a:cubicBezTo>
                  <a:cubicBezTo>
                    <a:pt x="1757" y="6916"/>
                    <a:pt x="1738" y="6924"/>
                    <a:pt x="1717" y="6924"/>
                  </a:cubicBezTo>
                  <a:cubicBezTo>
                    <a:pt x="1473" y="6924"/>
                    <a:pt x="976" y="5948"/>
                    <a:pt x="796" y="5948"/>
                  </a:cubicBezTo>
                  <a:cubicBezTo>
                    <a:pt x="774" y="5948"/>
                    <a:pt x="756" y="5963"/>
                    <a:pt x="745" y="5998"/>
                  </a:cubicBezTo>
                  <a:cubicBezTo>
                    <a:pt x="650" y="6346"/>
                    <a:pt x="523" y="8025"/>
                    <a:pt x="1267" y="8612"/>
                  </a:cubicBezTo>
                  <a:cubicBezTo>
                    <a:pt x="1892" y="9080"/>
                    <a:pt x="1811" y="9517"/>
                    <a:pt x="1586" y="9517"/>
                  </a:cubicBezTo>
                  <a:cubicBezTo>
                    <a:pt x="1538" y="9517"/>
                    <a:pt x="1482" y="9496"/>
                    <a:pt x="1426" y="9451"/>
                  </a:cubicBezTo>
                  <a:cubicBezTo>
                    <a:pt x="1204" y="9265"/>
                    <a:pt x="803" y="8419"/>
                    <a:pt x="550" y="8419"/>
                  </a:cubicBezTo>
                  <a:cubicBezTo>
                    <a:pt x="458" y="8419"/>
                    <a:pt x="386" y="8528"/>
                    <a:pt x="349" y="8817"/>
                  </a:cubicBezTo>
                  <a:cubicBezTo>
                    <a:pt x="222" y="9895"/>
                    <a:pt x="1473" y="10275"/>
                    <a:pt x="1347" y="10560"/>
                  </a:cubicBezTo>
                  <a:cubicBezTo>
                    <a:pt x="1265" y="10723"/>
                    <a:pt x="1153" y="10880"/>
                    <a:pt x="978" y="10880"/>
                  </a:cubicBezTo>
                  <a:cubicBezTo>
                    <a:pt x="846" y="10880"/>
                    <a:pt x="678" y="10790"/>
                    <a:pt x="459" y="10544"/>
                  </a:cubicBezTo>
                  <a:cubicBezTo>
                    <a:pt x="414" y="10493"/>
                    <a:pt x="372" y="10470"/>
                    <a:pt x="336" y="10470"/>
                  </a:cubicBezTo>
                  <a:cubicBezTo>
                    <a:pt x="0" y="10470"/>
                    <a:pt x="130" y="12469"/>
                    <a:pt x="1766" y="12469"/>
                  </a:cubicBezTo>
                  <a:cubicBezTo>
                    <a:pt x="1971" y="12469"/>
                    <a:pt x="2201" y="12437"/>
                    <a:pt x="2456" y="12366"/>
                  </a:cubicBezTo>
                  <a:cubicBezTo>
                    <a:pt x="2456" y="12366"/>
                    <a:pt x="1521" y="8215"/>
                    <a:pt x="3374" y="5332"/>
                  </a:cubicBezTo>
                  <a:cubicBezTo>
                    <a:pt x="5212" y="2465"/>
                    <a:pt x="8539" y="1007"/>
                    <a:pt x="8650" y="516"/>
                  </a:cubicBezTo>
                  <a:cubicBezTo>
                    <a:pt x="8713" y="281"/>
                    <a:pt x="8275" y="189"/>
                    <a:pt x="7760" y="189"/>
                  </a:cubicBezTo>
                  <a:cubicBezTo>
                    <a:pt x="7233" y="189"/>
                    <a:pt x="6625" y="285"/>
                    <a:pt x="6385" y="421"/>
                  </a:cubicBezTo>
                  <a:cubicBezTo>
                    <a:pt x="5925" y="690"/>
                    <a:pt x="6036" y="1752"/>
                    <a:pt x="5545" y="1863"/>
                  </a:cubicBezTo>
                  <a:cubicBezTo>
                    <a:pt x="5524" y="1867"/>
                    <a:pt x="5506" y="1869"/>
                    <a:pt x="5488" y="1869"/>
                  </a:cubicBezTo>
                  <a:cubicBezTo>
                    <a:pt x="5085" y="1869"/>
                    <a:pt x="5450" y="686"/>
                    <a:pt x="5814" y="231"/>
                  </a:cubicBezTo>
                  <a:cubicBezTo>
                    <a:pt x="5942" y="78"/>
                    <a:pt x="5789" y="0"/>
                    <a:pt x="5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1018350" y="939575"/>
              <a:ext cx="396875" cy="253875"/>
            </a:xfrm>
            <a:custGeom>
              <a:avLst/>
              <a:gdLst/>
              <a:ahLst/>
              <a:cxnLst/>
              <a:rect l="l" t="t" r="r" b="b"/>
              <a:pathLst>
                <a:path w="15875" h="10155" extrusionOk="0">
                  <a:moveTo>
                    <a:pt x="9919" y="0"/>
                  </a:moveTo>
                  <a:cubicBezTo>
                    <a:pt x="9109" y="0"/>
                    <a:pt x="6517" y="983"/>
                    <a:pt x="6234" y="1774"/>
                  </a:cubicBezTo>
                  <a:cubicBezTo>
                    <a:pt x="5854" y="2819"/>
                    <a:pt x="6170" y="3833"/>
                    <a:pt x="5727" y="3992"/>
                  </a:cubicBezTo>
                  <a:cubicBezTo>
                    <a:pt x="5707" y="3999"/>
                    <a:pt x="5690" y="4002"/>
                    <a:pt x="5673" y="4002"/>
                  </a:cubicBezTo>
                  <a:cubicBezTo>
                    <a:pt x="5319" y="4002"/>
                    <a:pt x="5701" y="2412"/>
                    <a:pt x="5822" y="1821"/>
                  </a:cubicBezTo>
                  <a:cubicBezTo>
                    <a:pt x="5860" y="1652"/>
                    <a:pt x="5781" y="1580"/>
                    <a:pt x="5646" y="1580"/>
                  </a:cubicBezTo>
                  <a:cubicBezTo>
                    <a:pt x="5276" y="1580"/>
                    <a:pt x="4485" y="2127"/>
                    <a:pt x="4555" y="2708"/>
                  </a:cubicBezTo>
                  <a:cubicBezTo>
                    <a:pt x="4650" y="3516"/>
                    <a:pt x="5093" y="4245"/>
                    <a:pt x="4650" y="4419"/>
                  </a:cubicBezTo>
                  <a:cubicBezTo>
                    <a:pt x="4623" y="4429"/>
                    <a:pt x="4598" y="4433"/>
                    <a:pt x="4574" y="4433"/>
                  </a:cubicBezTo>
                  <a:cubicBezTo>
                    <a:pt x="4201" y="4433"/>
                    <a:pt x="4165" y="3322"/>
                    <a:pt x="4269" y="2756"/>
                  </a:cubicBezTo>
                  <a:cubicBezTo>
                    <a:pt x="4283" y="2681"/>
                    <a:pt x="4260" y="2648"/>
                    <a:pt x="4208" y="2648"/>
                  </a:cubicBezTo>
                  <a:cubicBezTo>
                    <a:pt x="3845" y="2648"/>
                    <a:pt x="2085" y="4335"/>
                    <a:pt x="2321" y="5085"/>
                  </a:cubicBezTo>
                  <a:cubicBezTo>
                    <a:pt x="2606" y="5940"/>
                    <a:pt x="2717" y="6526"/>
                    <a:pt x="2558" y="6606"/>
                  </a:cubicBezTo>
                  <a:cubicBezTo>
                    <a:pt x="2552" y="6608"/>
                    <a:pt x="2545" y="6609"/>
                    <a:pt x="2538" y="6609"/>
                  </a:cubicBezTo>
                  <a:cubicBezTo>
                    <a:pt x="2362" y="6609"/>
                    <a:pt x="2100" y="5871"/>
                    <a:pt x="2115" y="5322"/>
                  </a:cubicBezTo>
                  <a:cubicBezTo>
                    <a:pt x="2118" y="5256"/>
                    <a:pt x="2107" y="5225"/>
                    <a:pt x="2084" y="5225"/>
                  </a:cubicBezTo>
                  <a:cubicBezTo>
                    <a:pt x="1915" y="5225"/>
                    <a:pt x="1123" y="6944"/>
                    <a:pt x="1529" y="7699"/>
                  </a:cubicBezTo>
                  <a:cubicBezTo>
                    <a:pt x="1734" y="8103"/>
                    <a:pt x="1684" y="8316"/>
                    <a:pt x="1578" y="8316"/>
                  </a:cubicBezTo>
                  <a:cubicBezTo>
                    <a:pt x="1455" y="8316"/>
                    <a:pt x="1257" y="8032"/>
                    <a:pt x="1291" y="7429"/>
                  </a:cubicBezTo>
                  <a:cubicBezTo>
                    <a:pt x="1303" y="7209"/>
                    <a:pt x="1247" y="7112"/>
                    <a:pt x="1163" y="7112"/>
                  </a:cubicBezTo>
                  <a:cubicBezTo>
                    <a:pt x="817" y="7112"/>
                    <a:pt x="0" y="8741"/>
                    <a:pt x="1529" y="10154"/>
                  </a:cubicBezTo>
                  <a:cubicBezTo>
                    <a:pt x="1529" y="10154"/>
                    <a:pt x="3350" y="5940"/>
                    <a:pt x="6788" y="4879"/>
                  </a:cubicBezTo>
                  <a:cubicBezTo>
                    <a:pt x="7880" y="4537"/>
                    <a:pt x="9210" y="4428"/>
                    <a:pt x="10512" y="4428"/>
                  </a:cubicBezTo>
                  <a:cubicBezTo>
                    <a:pt x="12797" y="4428"/>
                    <a:pt x="14994" y="4763"/>
                    <a:pt x="15654" y="4763"/>
                  </a:cubicBezTo>
                  <a:cubicBezTo>
                    <a:pt x="15803" y="4763"/>
                    <a:pt x="15874" y="4746"/>
                    <a:pt x="15850" y="4704"/>
                  </a:cubicBezTo>
                  <a:cubicBezTo>
                    <a:pt x="15664" y="4378"/>
                    <a:pt x="14380" y="1675"/>
                    <a:pt x="13778" y="1675"/>
                  </a:cubicBezTo>
                  <a:cubicBezTo>
                    <a:pt x="13766" y="1675"/>
                    <a:pt x="13755" y="1676"/>
                    <a:pt x="13743" y="1679"/>
                  </a:cubicBezTo>
                  <a:cubicBezTo>
                    <a:pt x="13248" y="1770"/>
                    <a:pt x="12496" y="2471"/>
                    <a:pt x="12095" y="2471"/>
                  </a:cubicBezTo>
                  <a:cubicBezTo>
                    <a:pt x="12008" y="2471"/>
                    <a:pt x="11937" y="2439"/>
                    <a:pt x="11890" y="2360"/>
                  </a:cubicBezTo>
                  <a:cubicBezTo>
                    <a:pt x="11627" y="1942"/>
                    <a:pt x="13206" y="1313"/>
                    <a:pt x="13546" y="1313"/>
                  </a:cubicBezTo>
                  <a:cubicBezTo>
                    <a:pt x="13555" y="1313"/>
                    <a:pt x="13562" y="1313"/>
                    <a:pt x="13569" y="1314"/>
                  </a:cubicBezTo>
                  <a:cubicBezTo>
                    <a:pt x="13572" y="1314"/>
                    <a:pt x="13574" y="1315"/>
                    <a:pt x="13576" y="1315"/>
                  </a:cubicBezTo>
                  <a:cubicBezTo>
                    <a:pt x="13763" y="1315"/>
                    <a:pt x="11811" y="86"/>
                    <a:pt x="10906" y="86"/>
                  </a:cubicBezTo>
                  <a:cubicBezTo>
                    <a:pt x="10785" y="86"/>
                    <a:pt x="10682" y="108"/>
                    <a:pt x="10606" y="158"/>
                  </a:cubicBezTo>
                  <a:cubicBezTo>
                    <a:pt x="9973" y="601"/>
                    <a:pt x="9703" y="2170"/>
                    <a:pt x="9276" y="2217"/>
                  </a:cubicBezTo>
                  <a:cubicBezTo>
                    <a:pt x="9259" y="2220"/>
                    <a:pt x="9243" y="2221"/>
                    <a:pt x="9227" y="2221"/>
                  </a:cubicBezTo>
                  <a:cubicBezTo>
                    <a:pt x="8829" y="2221"/>
                    <a:pt x="8813" y="1447"/>
                    <a:pt x="9957" y="395"/>
                  </a:cubicBezTo>
                  <a:cubicBezTo>
                    <a:pt x="10265" y="116"/>
                    <a:pt x="10197" y="0"/>
                    <a:pt x="9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1051725" y="1108700"/>
              <a:ext cx="423275" cy="261100"/>
            </a:xfrm>
            <a:custGeom>
              <a:avLst/>
              <a:gdLst/>
              <a:ahLst/>
              <a:cxnLst/>
              <a:rect l="l" t="t" r="r" b="b"/>
              <a:pathLst>
                <a:path w="16931" h="10444" extrusionOk="0">
                  <a:moveTo>
                    <a:pt x="5607" y="1"/>
                  </a:moveTo>
                  <a:cubicBezTo>
                    <a:pt x="5103" y="1"/>
                    <a:pt x="4650" y="141"/>
                    <a:pt x="4408" y="522"/>
                  </a:cubicBezTo>
                  <a:cubicBezTo>
                    <a:pt x="3772" y="1520"/>
                    <a:pt x="3806" y="2041"/>
                    <a:pt x="3561" y="2041"/>
                  </a:cubicBezTo>
                  <a:cubicBezTo>
                    <a:pt x="3506" y="2041"/>
                    <a:pt x="3438" y="2015"/>
                    <a:pt x="3346" y="1964"/>
                  </a:cubicBezTo>
                  <a:cubicBezTo>
                    <a:pt x="2839" y="1678"/>
                    <a:pt x="3552" y="649"/>
                    <a:pt x="4043" y="253"/>
                  </a:cubicBezTo>
                  <a:cubicBezTo>
                    <a:pt x="4160" y="162"/>
                    <a:pt x="3991" y="98"/>
                    <a:pt x="3669" y="98"/>
                  </a:cubicBezTo>
                  <a:cubicBezTo>
                    <a:pt x="2630" y="98"/>
                    <a:pt x="0" y="766"/>
                    <a:pt x="194" y="3389"/>
                  </a:cubicBezTo>
                  <a:cubicBezTo>
                    <a:pt x="1068" y="3185"/>
                    <a:pt x="1955" y="3084"/>
                    <a:pt x="2839" y="3084"/>
                  </a:cubicBezTo>
                  <a:cubicBezTo>
                    <a:pt x="4967" y="3084"/>
                    <a:pt x="7071" y="3669"/>
                    <a:pt x="8907" y="4799"/>
                  </a:cubicBezTo>
                  <a:cubicBezTo>
                    <a:pt x="13264" y="7493"/>
                    <a:pt x="15466" y="10281"/>
                    <a:pt x="16210" y="10439"/>
                  </a:cubicBezTo>
                  <a:cubicBezTo>
                    <a:pt x="16224" y="10442"/>
                    <a:pt x="16238" y="10444"/>
                    <a:pt x="16251" y="10444"/>
                  </a:cubicBezTo>
                  <a:cubicBezTo>
                    <a:pt x="16931" y="10444"/>
                    <a:pt x="15865" y="6367"/>
                    <a:pt x="14325" y="4657"/>
                  </a:cubicBezTo>
                  <a:cubicBezTo>
                    <a:pt x="14325" y="4657"/>
                    <a:pt x="12374" y="5172"/>
                    <a:pt x="11572" y="5172"/>
                  </a:cubicBezTo>
                  <a:cubicBezTo>
                    <a:pt x="11409" y="5172"/>
                    <a:pt x="11294" y="5151"/>
                    <a:pt x="11252" y="5100"/>
                  </a:cubicBezTo>
                  <a:cubicBezTo>
                    <a:pt x="11014" y="4783"/>
                    <a:pt x="13977" y="4229"/>
                    <a:pt x="13977" y="4229"/>
                  </a:cubicBezTo>
                  <a:cubicBezTo>
                    <a:pt x="13977" y="4229"/>
                    <a:pt x="12472" y="3041"/>
                    <a:pt x="9826" y="2296"/>
                  </a:cubicBezTo>
                  <a:cubicBezTo>
                    <a:pt x="9826" y="2296"/>
                    <a:pt x="8124" y="3078"/>
                    <a:pt x="7576" y="3078"/>
                  </a:cubicBezTo>
                  <a:cubicBezTo>
                    <a:pt x="7510" y="3078"/>
                    <a:pt x="7461" y="3066"/>
                    <a:pt x="7434" y="3041"/>
                  </a:cubicBezTo>
                  <a:cubicBezTo>
                    <a:pt x="7180" y="2803"/>
                    <a:pt x="9382" y="1932"/>
                    <a:pt x="9382" y="1932"/>
                  </a:cubicBezTo>
                  <a:cubicBezTo>
                    <a:pt x="9382" y="1932"/>
                    <a:pt x="8777" y="1368"/>
                    <a:pt x="8348" y="1368"/>
                  </a:cubicBezTo>
                  <a:cubicBezTo>
                    <a:pt x="8317" y="1368"/>
                    <a:pt x="8287" y="1371"/>
                    <a:pt x="8257" y="1377"/>
                  </a:cubicBezTo>
                  <a:cubicBezTo>
                    <a:pt x="7890" y="1459"/>
                    <a:pt x="7018" y="2255"/>
                    <a:pt x="6459" y="2255"/>
                  </a:cubicBezTo>
                  <a:cubicBezTo>
                    <a:pt x="6368" y="2255"/>
                    <a:pt x="6285" y="2234"/>
                    <a:pt x="6214" y="2185"/>
                  </a:cubicBezTo>
                  <a:cubicBezTo>
                    <a:pt x="5723" y="1837"/>
                    <a:pt x="7798" y="1346"/>
                    <a:pt x="7956" y="950"/>
                  </a:cubicBezTo>
                  <a:cubicBezTo>
                    <a:pt x="8065" y="677"/>
                    <a:pt x="6714" y="1"/>
                    <a:pt x="5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1056550" y="1167875"/>
              <a:ext cx="272125" cy="283425"/>
            </a:xfrm>
            <a:custGeom>
              <a:avLst/>
              <a:gdLst/>
              <a:ahLst/>
              <a:cxnLst/>
              <a:rect l="l" t="t" r="r" b="b"/>
              <a:pathLst>
                <a:path w="10885" h="11337" extrusionOk="0">
                  <a:moveTo>
                    <a:pt x="1586" y="1"/>
                  </a:moveTo>
                  <a:cubicBezTo>
                    <a:pt x="897" y="1"/>
                    <a:pt x="50" y="242"/>
                    <a:pt x="1" y="1022"/>
                  </a:cubicBezTo>
                  <a:cubicBezTo>
                    <a:pt x="1" y="1022"/>
                    <a:pt x="2931" y="1292"/>
                    <a:pt x="6195" y="4920"/>
                  </a:cubicBezTo>
                  <a:cubicBezTo>
                    <a:pt x="9456" y="8527"/>
                    <a:pt x="9756" y="11336"/>
                    <a:pt x="10320" y="11336"/>
                  </a:cubicBezTo>
                  <a:cubicBezTo>
                    <a:pt x="10324" y="11336"/>
                    <a:pt x="10327" y="11336"/>
                    <a:pt x="10330" y="11336"/>
                  </a:cubicBezTo>
                  <a:cubicBezTo>
                    <a:pt x="10884" y="11288"/>
                    <a:pt x="10774" y="6932"/>
                    <a:pt x="10377" y="6314"/>
                  </a:cubicBezTo>
                  <a:cubicBezTo>
                    <a:pt x="9981" y="5696"/>
                    <a:pt x="8445" y="6219"/>
                    <a:pt x="8255" y="5633"/>
                  </a:cubicBezTo>
                  <a:cubicBezTo>
                    <a:pt x="8204" y="5474"/>
                    <a:pt x="8310" y="5419"/>
                    <a:pt x="8494" y="5419"/>
                  </a:cubicBezTo>
                  <a:cubicBezTo>
                    <a:pt x="8917" y="5419"/>
                    <a:pt x="9752" y="5711"/>
                    <a:pt x="10049" y="5711"/>
                  </a:cubicBezTo>
                  <a:cubicBezTo>
                    <a:pt x="10113" y="5711"/>
                    <a:pt x="10152" y="5697"/>
                    <a:pt x="10156" y="5664"/>
                  </a:cubicBezTo>
                  <a:cubicBezTo>
                    <a:pt x="10187" y="5427"/>
                    <a:pt x="9506" y="3304"/>
                    <a:pt x="7827" y="3019"/>
                  </a:cubicBezTo>
                  <a:cubicBezTo>
                    <a:pt x="6163" y="2733"/>
                    <a:pt x="5609" y="2670"/>
                    <a:pt x="5704" y="2480"/>
                  </a:cubicBezTo>
                  <a:cubicBezTo>
                    <a:pt x="5738" y="2406"/>
                    <a:pt x="5906" y="2381"/>
                    <a:pt x="6130" y="2381"/>
                  </a:cubicBezTo>
                  <a:cubicBezTo>
                    <a:pt x="6529" y="2381"/>
                    <a:pt x="7106" y="2460"/>
                    <a:pt x="7431" y="2480"/>
                  </a:cubicBezTo>
                  <a:cubicBezTo>
                    <a:pt x="7434" y="2480"/>
                    <a:pt x="7438" y="2480"/>
                    <a:pt x="7441" y="2480"/>
                  </a:cubicBezTo>
                  <a:cubicBezTo>
                    <a:pt x="7850" y="2480"/>
                    <a:pt x="7215" y="1677"/>
                    <a:pt x="6400" y="1677"/>
                  </a:cubicBezTo>
                  <a:cubicBezTo>
                    <a:pt x="6251" y="1677"/>
                    <a:pt x="6097" y="1704"/>
                    <a:pt x="5942" y="1767"/>
                  </a:cubicBezTo>
                  <a:cubicBezTo>
                    <a:pt x="5385" y="1981"/>
                    <a:pt x="5023" y="2112"/>
                    <a:pt x="4840" y="2112"/>
                  </a:cubicBezTo>
                  <a:cubicBezTo>
                    <a:pt x="4685" y="2112"/>
                    <a:pt x="4659" y="2017"/>
                    <a:pt x="4753" y="1799"/>
                  </a:cubicBezTo>
                  <a:cubicBezTo>
                    <a:pt x="4943" y="1323"/>
                    <a:pt x="6971" y="1403"/>
                    <a:pt x="6813" y="1133"/>
                  </a:cubicBezTo>
                  <a:cubicBezTo>
                    <a:pt x="6681" y="942"/>
                    <a:pt x="5158" y="235"/>
                    <a:pt x="4113" y="235"/>
                  </a:cubicBezTo>
                  <a:cubicBezTo>
                    <a:pt x="3775" y="235"/>
                    <a:pt x="3486" y="310"/>
                    <a:pt x="3312" y="500"/>
                  </a:cubicBezTo>
                  <a:cubicBezTo>
                    <a:pt x="3046" y="782"/>
                    <a:pt x="2746" y="886"/>
                    <a:pt x="2511" y="886"/>
                  </a:cubicBezTo>
                  <a:cubicBezTo>
                    <a:pt x="2114" y="886"/>
                    <a:pt x="1903" y="592"/>
                    <a:pt x="2361" y="373"/>
                  </a:cubicBezTo>
                  <a:cubicBezTo>
                    <a:pt x="2708" y="199"/>
                    <a:pt x="2212" y="1"/>
                    <a:pt x="15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1045450" y="1185100"/>
              <a:ext cx="445600" cy="646000"/>
            </a:xfrm>
            <a:custGeom>
              <a:avLst/>
              <a:gdLst/>
              <a:ahLst/>
              <a:cxnLst/>
              <a:rect l="l" t="t" r="r" b="b"/>
              <a:pathLst>
                <a:path w="17824" h="25840" extrusionOk="0">
                  <a:moveTo>
                    <a:pt x="904" y="1"/>
                  </a:moveTo>
                  <a:lnTo>
                    <a:pt x="1" y="333"/>
                  </a:lnTo>
                  <a:cubicBezTo>
                    <a:pt x="1" y="333"/>
                    <a:pt x="1015" y="3233"/>
                    <a:pt x="6180" y="9237"/>
                  </a:cubicBezTo>
                  <a:cubicBezTo>
                    <a:pt x="12184" y="16192"/>
                    <a:pt x="14085" y="25840"/>
                    <a:pt x="14085" y="25840"/>
                  </a:cubicBezTo>
                  <a:lnTo>
                    <a:pt x="17824" y="24462"/>
                  </a:lnTo>
                  <a:cubicBezTo>
                    <a:pt x="16461" y="21166"/>
                    <a:pt x="13198" y="13277"/>
                    <a:pt x="7590" y="8191"/>
                  </a:cubicBezTo>
                  <a:cubicBezTo>
                    <a:pt x="1284" y="2456"/>
                    <a:pt x="904" y="1"/>
                    <a:pt x="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9"/>
          <p:cNvGrpSpPr/>
          <p:nvPr/>
        </p:nvGrpSpPr>
        <p:grpSpPr>
          <a:xfrm>
            <a:off x="5304891" y="2954951"/>
            <a:ext cx="3843000" cy="2188548"/>
            <a:chOff x="5304891" y="2954951"/>
            <a:chExt cx="3843000" cy="2188548"/>
          </a:xfrm>
        </p:grpSpPr>
        <p:sp>
          <p:nvSpPr>
            <p:cNvPr id="107" name="Google Shape;107;p9"/>
            <p:cNvSpPr/>
            <p:nvPr/>
          </p:nvSpPr>
          <p:spPr>
            <a:xfrm flipH="1">
              <a:off x="5304891" y="2954951"/>
              <a:ext cx="3843000" cy="2188447"/>
            </a:xfrm>
            <a:custGeom>
              <a:avLst/>
              <a:gdLst/>
              <a:ahLst/>
              <a:cxnLst/>
              <a:rect l="l" t="t" r="r" b="b"/>
              <a:pathLst>
                <a:path w="36343" h="20696" extrusionOk="0">
                  <a:moveTo>
                    <a:pt x="5048" y="0"/>
                  </a:moveTo>
                  <a:cubicBezTo>
                    <a:pt x="4983" y="0"/>
                    <a:pt x="4916" y="2"/>
                    <a:pt x="4848" y="5"/>
                  </a:cubicBezTo>
                  <a:cubicBezTo>
                    <a:pt x="1030" y="163"/>
                    <a:pt x="1426" y="5074"/>
                    <a:pt x="1426" y="5074"/>
                  </a:cubicBezTo>
                  <a:cubicBezTo>
                    <a:pt x="1066" y="4534"/>
                    <a:pt x="739" y="4387"/>
                    <a:pt x="489" y="4387"/>
                  </a:cubicBezTo>
                  <a:cubicBezTo>
                    <a:pt x="189" y="4387"/>
                    <a:pt x="0" y="4599"/>
                    <a:pt x="0" y="4599"/>
                  </a:cubicBezTo>
                  <a:lnTo>
                    <a:pt x="0" y="20695"/>
                  </a:lnTo>
                  <a:lnTo>
                    <a:pt x="34774" y="20695"/>
                  </a:lnTo>
                  <a:cubicBezTo>
                    <a:pt x="34774" y="20695"/>
                    <a:pt x="36343" y="18667"/>
                    <a:pt x="34774" y="17226"/>
                  </a:cubicBezTo>
                  <a:cubicBezTo>
                    <a:pt x="34406" y="16884"/>
                    <a:pt x="33993" y="16753"/>
                    <a:pt x="33576" y="16753"/>
                  </a:cubicBezTo>
                  <a:cubicBezTo>
                    <a:pt x="32215" y="16753"/>
                    <a:pt x="30814" y="18145"/>
                    <a:pt x="30814" y="18145"/>
                  </a:cubicBezTo>
                  <a:cubicBezTo>
                    <a:pt x="30814" y="18145"/>
                    <a:pt x="35678" y="10493"/>
                    <a:pt x="29657" y="9700"/>
                  </a:cubicBezTo>
                  <a:cubicBezTo>
                    <a:pt x="29356" y="9661"/>
                    <a:pt x="29066" y="9642"/>
                    <a:pt x="28785" y="9642"/>
                  </a:cubicBezTo>
                  <a:cubicBezTo>
                    <a:pt x="23453" y="9642"/>
                    <a:pt x="21752" y="16434"/>
                    <a:pt x="21752" y="16434"/>
                  </a:cubicBezTo>
                  <a:cubicBezTo>
                    <a:pt x="21300" y="14635"/>
                    <a:pt x="20279" y="14260"/>
                    <a:pt x="19505" y="14260"/>
                  </a:cubicBezTo>
                  <a:cubicBezTo>
                    <a:pt x="18949" y="14260"/>
                    <a:pt x="18520" y="14453"/>
                    <a:pt x="18520" y="14453"/>
                  </a:cubicBezTo>
                  <a:cubicBezTo>
                    <a:pt x="18520" y="14453"/>
                    <a:pt x="23843" y="9748"/>
                    <a:pt x="20358" y="5470"/>
                  </a:cubicBezTo>
                  <a:cubicBezTo>
                    <a:pt x="19312" y="4182"/>
                    <a:pt x="18042" y="3731"/>
                    <a:pt x="16776" y="3731"/>
                  </a:cubicBezTo>
                  <a:cubicBezTo>
                    <a:pt x="13825" y="3731"/>
                    <a:pt x="10900" y="6183"/>
                    <a:pt x="10900" y="6183"/>
                  </a:cubicBezTo>
                  <a:cubicBezTo>
                    <a:pt x="10900" y="6183"/>
                    <a:pt x="11977" y="4203"/>
                    <a:pt x="10393" y="3649"/>
                  </a:cubicBezTo>
                  <a:cubicBezTo>
                    <a:pt x="10146" y="3562"/>
                    <a:pt x="9913" y="3526"/>
                    <a:pt x="9696" y="3526"/>
                  </a:cubicBezTo>
                  <a:cubicBezTo>
                    <a:pt x="8513" y="3526"/>
                    <a:pt x="7779" y="4599"/>
                    <a:pt x="7779" y="4599"/>
                  </a:cubicBezTo>
                  <a:cubicBezTo>
                    <a:pt x="7779" y="4599"/>
                    <a:pt x="8619" y="0"/>
                    <a:pt x="5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7989252" y="4352790"/>
              <a:ext cx="1097475" cy="790709"/>
            </a:xfrm>
            <a:custGeom>
              <a:avLst/>
              <a:gdLst/>
              <a:ahLst/>
              <a:cxnLst/>
              <a:rect l="l" t="t" r="r" b="b"/>
              <a:pathLst>
                <a:path w="11899" h="8573" extrusionOk="0">
                  <a:moveTo>
                    <a:pt x="9844" y="0"/>
                  </a:moveTo>
                  <a:cubicBezTo>
                    <a:pt x="7949" y="0"/>
                    <a:pt x="8381" y="2409"/>
                    <a:pt x="8381" y="2409"/>
                  </a:cubicBezTo>
                  <a:cubicBezTo>
                    <a:pt x="8381" y="2409"/>
                    <a:pt x="8001" y="1850"/>
                    <a:pt x="7390" y="1850"/>
                  </a:cubicBezTo>
                  <a:cubicBezTo>
                    <a:pt x="7274" y="1850"/>
                    <a:pt x="7150" y="1870"/>
                    <a:pt x="7019" y="1918"/>
                  </a:cubicBezTo>
                  <a:cubicBezTo>
                    <a:pt x="6195" y="2203"/>
                    <a:pt x="6749" y="3233"/>
                    <a:pt x="6749" y="3233"/>
                  </a:cubicBezTo>
                  <a:cubicBezTo>
                    <a:pt x="6749" y="3233"/>
                    <a:pt x="5225" y="1950"/>
                    <a:pt x="3686" y="1950"/>
                  </a:cubicBezTo>
                  <a:cubicBezTo>
                    <a:pt x="3028" y="1950"/>
                    <a:pt x="2368" y="2184"/>
                    <a:pt x="1822" y="2853"/>
                  </a:cubicBezTo>
                  <a:cubicBezTo>
                    <a:pt x="0" y="5087"/>
                    <a:pt x="2773" y="7542"/>
                    <a:pt x="2773" y="7542"/>
                  </a:cubicBezTo>
                  <a:cubicBezTo>
                    <a:pt x="2773" y="7542"/>
                    <a:pt x="2546" y="7439"/>
                    <a:pt x="2254" y="7439"/>
                  </a:cubicBezTo>
                  <a:cubicBezTo>
                    <a:pt x="1850" y="7439"/>
                    <a:pt x="1323" y="7636"/>
                    <a:pt x="1093" y="8572"/>
                  </a:cubicBezTo>
                  <a:cubicBezTo>
                    <a:pt x="1583" y="8040"/>
                    <a:pt x="2268" y="7756"/>
                    <a:pt x="2972" y="7756"/>
                  </a:cubicBezTo>
                  <a:cubicBezTo>
                    <a:pt x="3043" y="7756"/>
                    <a:pt x="3114" y="7758"/>
                    <a:pt x="3185" y="7764"/>
                  </a:cubicBezTo>
                  <a:cubicBezTo>
                    <a:pt x="3185" y="7764"/>
                    <a:pt x="2107" y="5926"/>
                    <a:pt x="3185" y="4200"/>
                  </a:cubicBezTo>
                  <a:cubicBezTo>
                    <a:pt x="3624" y="3500"/>
                    <a:pt x="4369" y="3291"/>
                    <a:pt x="5104" y="3291"/>
                  </a:cubicBezTo>
                  <a:cubicBezTo>
                    <a:pt x="6199" y="3291"/>
                    <a:pt x="7272" y="3756"/>
                    <a:pt x="7272" y="3756"/>
                  </a:cubicBezTo>
                  <a:cubicBezTo>
                    <a:pt x="7272" y="3756"/>
                    <a:pt x="7114" y="2805"/>
                    <a:pt x="7557" y="2568"/>
                  </a:cubicBezTo>
                  <a:cubicBezTo>
                    <a:pt x="7613" y="2536"/>
                    <a:pt x="7672" y="2522"/>
                    <a:pt x="7734" y="2522"/>
                  </a:cubicBezTo>
                  <a:cubicBezTo>
                    <a:pt x="8164" y="2522"/>
                    <a:pt x="8698" y="3202"/>
                    <a:pt x="8698" y="3202"/>
                  </a:cubicBezTo>
                  <a:cubicBezTo>
                    <a:pt x="8698" y="3202"/>
                    <a:pt x="9141" y="1712"/>
                    <a:pt x="9981" y="1522"/>
                  </a:cubicBezTo>
                  <a:cubicBezTo>
                    <a:pt x="10042" y="1508"/>
                    <a:pt x="10103" y="1501"/>
                    <a:pt x="10163" y="1501"/>
                  </a:cubicBezTo>
                  <a:cubicBezTo>
                    <a:pt x="10954" y="1501"/>
                    <a:pt x="11692" y="2663"/>
                    <a:pt x="11692" y="2663"/>
                  </a:cubicBezTo>
                  <a:cubicBezTo>
                    <a:pt x="11692" y="2663"/>
                    <a:pt x="11898" y="81"/>
                    <a:pt x="9918" y="1"/>
                  </a:cubicBezTo>
                  <a:cubicBezTo>
                    <a:pt x="9893" y="1"/>
                    <a:pt x="9868" y="0"/>
                    <a:pt x="9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9"/>
          <p:cNvSpPr/>
          <p:nvPr/>
        </p:nvSpPr>
        <p:spPr>
          <a:xfrm flipH="1">
            <a:off x="-271098" y="-151575"/>
            <a:ext cx="2096242" cy="771424"/>
          </a:xfrm>
          <a:custGeom>
            <a:avLst/>
            <a:gdLst/>
            <a:ahLst/>
            <a:cxnLst/>
            <a:rect l="l" t="t" r="r" b="b"/>
            <a:pathLst>
              <a:path w="16297" h="5310" extrusionOk="0">
                <a:moveTo>
                  <a:pt x="15151" y="1"/>
                </a:moveTo>
                <a:cubicBezTo>
                  <a:pt x="15139" y="1"/>
                  <a:pt x="15127" y="1"/>
                  <a:pt x="15115" y="2"/>
                </a:cubicBezTo>
                <a:cubicBezTo>
                  <a:pt x="13895" y="113"/>
                  <a:pt x="12580" y="3646"/>
                  <a:pt x="12580" y="3646"/>
                </a:cubicBezTo>
                <a:cubicBezTo>
                  <a:pt x="12580" y="3646"/>
                  <a:pt x="12152" y="1317"/>
                  <a:pt x="10498" y="1317"/>
                </a:cubicBezTo>
                <a:cubicBezTo>
                  <a:pt x="10297" y="1317"/>
                  <a:pt x="10078" y="1351"/>
                  <a:pt x="9839" y="1428"/>
                </a:cubicBezTo>
                <a:cubicBezTo>
                  <a:pt x="8080" y="1999"/>
                  <a:pt x="6734" y="4201"/>
                  <a:pt x="6734" y="4201"/>
                </a:cubicBezTo>
                <a:cubicBezTo>
                  <a:pt x="6734" y="4201"/>
                  <a:pt x="6562" y="3256"/>
                  <a:pt x="5538" y="3256"/>
                </a:cubicBezTo>
                <a:cubicBezTo>
                  <a:pt x="5399" y="3256"/>
                  <a:pt x="5243" y="3274"/>
                  <a:pt x="5070" y="3314"/>
                </a:cubicBezTo>
                <a:cubicBezTo>
                  <a:pt x="3645" y="3646"/>
                  <a:pt x="2646" y="4977"/>
                  <a:pt x="2646" y="4977"/>
                </a:cubicBezTo>
                <a:lnTo>
                  <a:pt x="1" y="5310"/>
                </a:lnTo>
                <a:lnTo>
                  <a:pt x="14465" y="5310"/>
                </a:lnTo>
                <a:cubicBezTo>
                  <a:pt x="14465" y="5310"/>
                  <a:pt x="16297" y="1"/>
                  <a:pt x="151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9"/>
          <p:cNvSpPr/>
          <p:nvPr/>
        </p:nvSpPr>
        <p:spPr>
          <a:xfrm>
            <a:off x="3563375" y="263525"/>
            <a:ext cx="2872380" cy="662903"/>
          </a:xfrm>
          <a:custGeom>
            <a:avLst/>
            <a:gdLst/>
            <a:ahLst/>
            <a:cxnLst/>
            <a:rect l="l" t="t" r="r" b="b"/>
            <a:pathLst>
              <a:path w="24161" h="5576" extrusionOk="0">
                <a:moveTo>
                  <a:pt x="3253" y="0"/>
                </a:moveTo>
                <a:cubicBezTo>
                  <a:pt x="2984" y="0"/>
                  <a:pt x="2733" y="49"/>
                  <a:pt x="2504" y="157"/>
                </a:cubicBezTo>
                <a:cubicBezTo>
                  <a:pt x="0" y="1346"/>
                  <a:pt x="2108" y="5576"/>
                  <a:pt x="2108" y="5576"/>
                </a:cubicBezTo>
                <a:lnTo>
                  <a:pt x="24160" y="5576"/>
                </a:lnTo>
                <a:lnTo>
                  <a:pt x="20326" y="4910"/>
                </a:lnTo>
                <a:cubicBezTo>
                  <a:pt x="20326" y="4910"/>
                  <a:pt x="20073" y="3199"/>
                  <a:pt x="19012" y="2930"/>
                </a:cubicBezTo>
                <a:cubicBezTo>
                  <a:pt x="18943" y="2913"/>
                  <a:pt x="18875" y="2906"/>
                  <a:pt x="18808" y="2906"/>
                </a:cubicBezTo>
                <a:cubicBezTo>
                  <a:pt x="17835" y="2906"/>
                  <a:pt x="17031" y="4514"/>
                  <a:pt x="17031" y="4514"/>
                </a:cubicBezTo>
                <a:cubicBezTo>
                  <a:pt x="17031" y="4514"/>
                  <a:pt x="16508" y="3072"/>
                  <a:pt x="15843" y="3072"/>
                </a:cubicBezTo>
                <a:cubicBezTo>
                  <a:pt x="15178" y="3072"/>
                  <a:pt x="14655" y="4657"/>
                  <a:pt x="14655" y="4657"/>
                </a:cubicBezTo>
                <a:cubicBezTo>
                  <a:pt x="14655" y="4657"/>
                  <a:pt x="13392" y="3298"/>
                  <a:pt x="11997" y="3298"/>
                </a:cubicBezTo>
                <a:cubicBezTo>
                  <a:pt x="11886" y="3298"/>
                  <a:pt x="11773" y="3307"/>
                  <a:pt x="11661" y="3326"/>
                </a:cubicBezTo>
                <a:cubicBezTo>
                  <a:pt x="10251" y="3548"/>
                  <a:pt x="10298" y="4910"/>
                  <a:pt x="10298" y="4910"/>
                </a:cubicBezTo>
                <a:cubicBezTo>
                  <a:pt x="10298" y="4910"/>
                  <a:pt x="5938" y="0"/>
                  <a:pt x="32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9"/>
          <p:cNvGrpSpPr/>
          <p:nvPr/>
        </p:nvGrpSpPr>
        <p:grpSpPr>
          <a:xfrm>
            <a:off x="-32" y="3833549"/>
            <a:ext cx="3148974" cy="1309972"/>
            <a:chOff x="-32" y="3833549"/>
            <a:chExt cx="3148974" cy="1309972"/>
          </a:xfrm>
        </p:grpSpPr>
        <p:sp>
          <p:nvSpPr>
            <p:cNvPr id="112" name="Google Shape;112;p9"/>
            <p:cNvSpPr/>
            <p:nvPr/>
          </p:nvSpPr>
          <p:spPr>
            <a:xfrm flipH="1">
              <a:off x="-32" y="3833549"/>
              <a:ext cx="3148974" cy="1309972"/>
            </a:xfrm>
            <a:custGeom>
              <a:avLst/>
              <a:gdLst/>
              <a:ahLst/>
              <a:cxnLst/>
              <a:rect l="l" t="t" r="r" b="b"/>
              <a:pathLst>
                <a:path w="53089" h="22085" extrusionOk="0">
                  <a:moveTo>
                    <a:pt x="53089" y="0"/>
                  </a:moveTo>
                  <a:lnTo>
                    <a:pt x="53089" y="0"/>
                  </a:lnTo>
                  <a:cubicBezTo>
                    <a:pt x="52202" y="95"/>
                    <a:pt x="51489" y="776"/>
                    <a:pt x="51362" y="1664"/>
                  </a:cubicBezTo>
                  <a:cubicBezTo>
                    <a:pt x="51362" y="1664"/>
                    <a:pt x="49969" y="253"/>
                    <a:pt x="47730" y="253"/>
                  </a:cubicBezTo>
                  <a:cubicBezTo>
                    <a:pt x="46967" y="253"/>
                    <a:pt x="46105" y="417"/>
                    <a:pt x="45168" y="856"/>
                  </a:cubicBezTo>
                  <a:cubicBezTo>
                    <a:pt x="41460" y="2567"/>
                    <a:pt x="42728" y="7525"/>
                    <a:pt x="42728" y="7525"/>
                  </a:cubicBezTo>
                  <a:cubicBezTo>
                    <a:pt x="42151" y="7304"/>
                    <a:pt x="41545" y="7198"/>
                    <a:pt x="40940" y="7198"/>
                  </a:cubicBezTo>
                  <a:cubicBezTo>
                    <a:pt x="40765" y="7198"/>
                    <a:pt x="40589" y="7207"/>
                    <a:pt x="40415" y="7224"/>
                  </a:cubicBezTo>
                  <a:cubicBezTo>
                    <a:pt x="37563" y="7414"/>
                    <a:pt x="37500" y="9205"/>
                    <a:pt x="37500" y="9205"/>
                  </a:cubicBezTo>
                  <a:cubicBezTo>
                    <a:pt x="37500" y="9205"/>
                    <a:pt x="35955" y="8672"/>
                    <a:pt x="34017" y="8672"/>
                  </a:cubicBezTo>
                  <a:cubicBezTo>
                    <a:pt x="32416" y="8672"/>
                    <a:pt x="30546" y="9035"/>
                    <a:pt x="29056" y="10361"/>
                  </a:cubicBezTo>
                  <a:cubicBezTo>
                    <a:pt x="25745" y="13292"/>
                    <a:pt x="27867" y="15827"/>
                    <a:pt x="27867" y="15827"/>
                  </a:cubicBezTo>
                  <a:cubicBezTo>
                    <a:pt x="27308" y="15702"/>
                    <a:pt x="26826" y="15650"/>
                    <a:pt x="26410" y="15650"/>
                  </a:cubicBezTo>
                  <a:cubicBezTo>
                    <a:pt x="24127" y="15650"/>
                    <a:pt x="23843" y="17237"/>
                    <a:pt x="23843" y="17237"/>
                  </a:cubicBezTo>
                  <a:lnTo>
                    <a:pt x="22909" y="16983"/>
                  </a:lnTo>
                  <a:cubicBezTo>
                    <a:pt x="24067" y="14454"/>
                    <a:pt x="21435" y="14194"/>
                    <a:pt x="20304" y="14194"/>
                  </a:cubicBezTo>
                  <a:cubicBezTo>
                    <a:pt x="20012" y="14194"/>
                    <a:pt x="19819" y="14211"/>
                    <a:pt x="19819" y="14211"/>
                  </a:cubicBezTo>
                  <a:cubicBezTo>
                    <a:pt x="19819" y="14211"/>
                    <a:pt x="23241" y="12880"/>
                    <a:pt x="21530" y="10314"/>
                  </a:cubicBezTo>
                  <a:cubicBezTo>
                    <a:pt x="20397" y="8604"/>
                    <a:pt x="18820" y="8165"/>
                    <a:pt x="17437" y="8165"/>
                  </a:cubicBezTo>
                  <a:cubicBezTo>
                    <a:pt x="16731" y="8165"/>
                    <a:pt x="16077" y="8279"/>
                    <a:pt x="15558" y="8397"/>
                  </a:cubicBezTo>
                  <a:cubicBezTo>
                    <a:pt x="13657" y="8840"/>
                    <a:pt x="9728" y="10932"/>
                    <a:pt x="10995" y="14575"/>
                  </a:cubicBezTo>
                  <a:cubicBezTo>
                    <a:pt x="10434" y="13993"/>
                    <a:pt x="9668" y="13681"/>
                    <a:pt x="8894" y="13681"/>
                  </a:cubicBezTo>
                  <a:cubicBezTo>
                    <a:pt x="8466" y="13681"/>
                    <a:pt x="8036" y="13776"/>
                    <a:pt x="7637" y="13973"/>
                  </a:cubicBezTo>
                  <a:cubicBezTo>
                    <a:pt x="5656" y="14876"/>
                    <a:pt x="6147" y="16540"/>
                    <a:pt x="7130" y="17237"/>
                  </a:cubicBezTo>
                  <a:cubicBezTo>
                    <a:pt x="7130" y="17237"/>
                    <a:pt x="0" y="17300"/>
                    <a:pt x="0" y="22085"/>
                  </a:cubicBezTo>
                  <a:lnTo>
                    <a:pt x="53073" y="22085"/>
                  </a:lnTo>
                  <a:lnTo>
                    <a:pt x="530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9"/>
            <p:cNvSpPr/>
            <p:nvPr/>
          </p:nvSpPr>
          <p:spPr>
            <a:xfrm flipH="1">
              <a:off x="832257" y="4608506"/>
              <a:ext cx="705789" cy="508567"/>
            </a:xfrm>
            <a:custGeom>
              <a:avLst/>
              <a:gdLst/>
              <a:ahLst/>
              <a:cxnLst/>
              <a:rect l="l" t="t" r="r" b="b"/>
              <a:pathLst>
                <a:path w="11899" h="8574" extrusionOk="0">
                  <a:moveTo>
                    <a:pt x="9826" y="0"/>
                  </a:moveTo>
                  <a:cubicBezTo>
                    <a:pt x="7951" y="0"/>
                    <a:pt x="8381" y="2410"/>
                    <a:pt x="8381" y="2410"/>
                  </a:cubicBezTo>
                  <a:cubicBezTo>
                    <a:pt x="8381" y="2410"/>
                    <a:pt x="7994" y="1842"/>
                    <a:pt x="7375" y="1842"/>
                  </a:cubicBezTo>
                  <a:cubicBezTo>
                    <a:pt x="7263" y="1842"/>
                    <a:pt x="7144" y="1860"/>
                    <a:pt x="7019" y="1903"/>
                  </a:cubicBezTo>
                  <a:cubicBezTo>
                    <a:pt x="6195" y="2204"/>
                    <a:pt x="6765" y="3234"/>
                    <a:pt x="6765" y="3234"/>
                  </a:cubicBezTo>
                  <a:cubicBezTo>
                    <a:pt x="6765" y="3234"/>
                    <a:pt x="5233" y="1951"/>
                    <a:pt x="3689" y="1951"/>
                  </a:cubicBezTo>
                  <a:cubicBezTo>
                    <a:pt x="3030" y="1951"/>
                    <a:pt x="2368" y="2185"/>
                    <a:pt x="1822" y="2854"/>
                  </a:cubicBezTo>
                  <a:cubicBezTo>
                    <a:pt x="0" y="5088"/>
                    <a:pt x="2773" y="7528"/>
                    <a:pt x="2773" y="7528"/>
                  </a:cubicBezTo>
                  <a:cubicBezTo>
                    <a:pt x="2773" y="7528"/>
                    <a:pt x="2556" y="7430"/>
                    <a:pt x="2272" y="7430"/>
                  </a:cubicBezTo>
                  <a:cubicBezTo>
                    <a:pt x="1870" y="7430"/>
                    <a:pt x="1335" y="7626"/>
                    <a:pt x="1094" y="8573"/>
                  </a:cubicBezTo>
                  <a:cubicBezTo>
                    <a:pt x="1575" y="8049"/>
                    <a:pt x="2247" y="7753"/>
                    <a:pt x="2951" y="7753"/>
                  </a:cubicBezTo>
                  <a:cubicBezTo>
                    <a:pt x="3034" y="7753"/>
                    <a:pt x="3117" y="7757"/>
                    <a:pt x="3201" y="7765"/>
                  </a:cubicBezTo>
                  <a:cubicBezTo>
                    <a:pt x="3201" y="7765"/>
                    <a:pt x="2123" y="5927"/>
                    <a:pt x="3201" y="4201"/>
                  </a:cubicBezTo>
                  <a:cubicBezTo>
                    <a:pt x="3636" y="3496"/>
                    <a:pt x="4385" y="3286"/>
                    <a:pt x="5123" y="3286"/>
                  </a:cubicBezTo>
                  <a:cubicBezTo>
                    <a:pt x="6210" y="3286"/>
                    <a:pt x="7272" y="3741"/>
                    <a:pt x="7272" y="3741"/>
                  </a:cubicBezTo>
                  <a:cubicBezTo>
                    <a:pt x="7272" y="3741"/>
                    <a:pt x="7114" y="2806"/>
                    <a:pt x="7557" y="2553"/>
                  </a:cubicBezTo>
                  <a:cubicBezTo>
                    <a:pt x="7612" y="2525"/>
                    <a:pt x="7669" y="2513"/>
                    <a:pt x="7728" y="2513"/>
                  </a:cubicBezTo>
                  <a:cubicBezTo>
                    <a:pt x="8168" y="2513"/>
                    <a:pt x="8698" y="3203"/>
                    <a:pt x="8698" y="3203"/>
                  </a:cubicBezTo>
                  <a:cubicBezTo>
                    <a:pt x="8698" y="3203"/>
                    <a:pt x="9142" y="1713"/>
                    <a:pt x="9997" y="1523"/>
                  </a:cubicBezTo>
                  <a:cubicBezTo>
                    <a:pt x="10057" y="1508"/>
                    <a:pt x="10118" y="1502"/>
                    <a:pt x="10178" y="1502"/>
                  </a:cubicBezTo>
                  <a:cubicBezTo>
                    <a:pt x="10957" y="1502"/>
                    <a:pt x="11708" y="2648"/>
                    <a:pt x="11708" y="2648"/>
                  </a:cubicBezTo>
                  <a:cubicBezTo>
                    <a:pt x="11708" y="2648"/>
                    <a:pt x="11898" y="82"/>
                    <a:pt x="9918" y="2"/>
                  </a:cubicBezTo>
                  <a:cubicBezTo>
                    <a:pt x="9887" y="1"/>
                    <a:pt x="9856" y="0"/>
                    <a:pt x="9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9"/>
          <p:cNvSpPr/>
          <p:nvPr/>
        </p:nvSpPr>
        <p:spPr>
          <a:xfrm flipH="1">
            <a:off x="2156774" y="726777"/>
            <a:ext cx="555751" cy="355842"/>
          </a:xfrm>
          <a:custGeom>
            <a:avLst/>
            <a:gdLst/>
            <a:ahLst/>
            <a:cxnLst/>
            <a:rect l="l" t="t" r="r" b="b"/>
            <a:pathLst>
              <a:path w="2599" h="1664" extrusionOk="0">
                <a:moveTo>
                  <a:pt x="1" y="0"/>
                </a:moveTo>
                <a:lnTo>
                  <a:pt x="1" y="0"/>
                </a:lnTo>
                <a:cubicBezTo>
                  <a:pt x="112" y="269"/>
                  <a:pt x="254" y="523"/>
                  <a:pt x="429" y="745"/>
                </a:cubicBezTo>
                <a:cubicBezTo>
                  <a:pt x="539" y="887"/>
                  <a:pt x="666" y="1014"/>
                  <a:pt x="825" y="1125"/>
                </a:cubicBezTo>
                <a:lnTo>
                  <a:pt x="318" y="1125"/>
                </a:lnTo>
                <a:cubicBezTo>
                  <a:pt x="318" y="1125"/>
                  <a:pt x="191" y="1553"/>
                  <a:pt x="856" y="1664"/>
                </a:cubicBezTo>
                <a:lnTo>
                  <a:pt x="1189" y="1410"/>
                </a:lnTo>
                <a:cubicBezTo>
                  <a:pt x="1189" y="1410"/>
                  <a:pt x="1650" y="1584"/>
                  <a:pt x="2120" y="1584"/>
                </a:cubicBezTo>
                <a:cubicBezTo>
                  <a:pt x="2285" y="1584"/>
                  <a:pt x="2451" y="1563"/>
                  <a:pt x="2599" y="1505"/>
                </a:cubicBezTo>
                <a:cubicBezTo>
                  <a:pt x="2282" y="1315"/>
                  <a:pt x="1918" y="1188"/>
                  <a:pt x="1537" y="1141"/>
                </a:cubicBezTo>
                <a:lnTo>
                  <a:pt x="1807" y="982"/>
                </a:lnTo>
                <a:cubicBezTo>
                  <a:pt x="1743" y="903"/>
                  <a:pt x="1652" y="864"/>
                  <a:pt x="1563" y="864"/>
                </a:cubicBezTo>
                <a:cubicBezTo>
                  <a:pt x="1474" y="864"/>
                  <a:pt x="1387" y="903"/>
                  <a:pt x="1332" y="982"/>
                </a:cubicBezTo>
                <a:cubicBezTo>
                  <a:pt x="1268" y="761"/>
                  <a:pt x="1110" y="570"/>
                  <a:pt x="904" y="475"/>
                </a:cubicBezTo>
                <a:cubicBezTo>
                  <a:pt x="587" y="333"/>
                  <a:pt x="286" y="19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/>
          <p:nvPr/>
        </p:nvSpPr>
        <p:spPr>
          <a:xfrm>
            <a:off x="6307687" y="2571761"/>
            <a:ext cx="555750" cy="296952"/>
          </a:xfrm>
          <a:custGeom>
            <a:avLst/>
            <a:gdLst/>
            <a:ahLst/>
            <a:cxnLst/>
            <a:rect l="l" t="t" r="r" b="b"/>
            <a:pathLst>
              <a:path w="3423" h="1829" extrusionOk="0">
                <a:moveTo>
                  <a:pt x="2273" y="1"/>
                </a:moveTo>
                <a:cubicBezTo>
                  <a:pt x="2133" y="1"/>
                  <a:pt x="2028" y="7"/>
                  <a:pt x="1996" y="23"/>
                </a:cubicBezTo>
                <a:cubicBezTo>
                  <a:pt x="1854" y="149"/>
                  <a:pt x="1743" y="292"/>
                  <a:pt x="1664" y="466"/>
                </a:cubicBezTo>
                <a:cubicBezTo>
                  <a:pt x="1664" y="466"/>
                  <a:pt x="1515" y="346"/>
                  <a:pt x="1354" y="346"/>
                </a:cubicBezTo>
                <a:cubicBezTo>
                  <a:pt x="1304" y="346"/>
                  <a:pt x="1253" y="357"/>
                  <a:pt x="1204" y="387"/>
                </a:cubicBezTo>
                <a:cubicBezTo>
                  <a:pt x="1039" y="489"/>
                  <a:pt x="1047" y="499"/>
                  <a:pt x="1057" y="499"/>
                </a:cubicBezTo>
                <a:cubicBezTo>
                  <a:pt x="1059" y="499"/>
                  <a:pt x="1062" y="498"/>
                  <a:pt x="1062" y="498"/>
                </a:cubicBezTo>
                <a:cubicBezTo>
                  <a:pt x="1141" y="498"/>
                  <a:pt x="1236" y="530"/>
                  <a:pt x="1299" y="593"/>
                </a:cubicBezTo>
                <a:cubicBezTo>
                  <a:pt x="1299" y="593"/>
                  <a:pt x="824" y="625"/>
                  <a:pt x="745" y="704"/>
                </a:cubicBezTo>
                <a:cubicBezTo>
                  <a:pt x="475" y="1068"/>
                  <a:pt x="238" y="1449"/>
                  <a:pt x="0" y="1829"/>
                </a:cubicBezTo>
                <a:cubicBezTo>
                  <a:pt x="317" y="1734"/>
                  <a:pt x="586" y="1544"/>
                  <a:pt x="792" y="1290"/>
                </a:cubicBezTo>
                <a:cubicBezTo>
                  <a:pt x="1077" y="1274"/>
                  <a:pt x="1331" y="1163"/>
                  <a:pt x="1553" y="1005"/>
                </a:cubicBezTo>
                <a:lnTo>
                  <a:pt x="1711" y="1227"/>
                </a:lnTo>
                <a:lnTo>
                  <a:pt x="1616" y="1544"/>
                </a:lnTo>
                <a:cubicBezTo>
                  <a:pt x="1713" y="1571"/>
                  <a:pt x="1814" y="1584"/>
                  <a:pt x="1914" y="1584"/>
                </a:cubicBezTo>
                <a:cubicBezTo>
                  <a:pt x="2043" y="1584"/>
                  <a:pt x="2173" y="1563"/>
                  <a:pt x="2297" y="1528"/>
                </a:cubicBezTo>
                <a:cubicBezTo>
                  <a:pt x="2582" y="1401"/>
                  <a:pt x="2551" y="989"/>
                  <a:pt x="2551" y="989"/>
                </a:cubicBezTo>
                <a:lnTo>
                  <a:pt x="2107" y="973"/>
                </a:lnTo>
                <a:lnTo>
                  <a:pt x="1933" y="767"/>
                </a:lnTo>
                <a:cubicBezTo>
                  <a:pt x="1933" y="767"/>
                  <a:pt x="2472" y="609"/>
                  <a:pt x="2630" y="324"/>
                </a:cubicBezTo>
                <a:lnTo>
                  <a:pt x="3422" y="54"/>
                </a:lnTo>
                <a:cubicBezTo>
                  <a:pt x="3422" y="54"/>
                  <a:pt x="2691" y="1"/>
                  <a:pt x="22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/>
          <p:cNvSpPr txBox="1">
            <a:spLocks noGrp="1"/>
          </p:cNvSpPr>
          <p:nvPr>
            <p:ph type="title"/>
          </p:nvPr>
        </p:nvSpPr>
        <p:spPr>
          <a:xfrm>
            <a:off x="720000" y="1426725"/>
            <a:ext cx="44187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subTitle" idx="1"/>
          </p:nvPr>
        </p:nvSpPr>
        <p:spPr>
          <a:xfrm>
            <a:off x="715100" y="2151675"/>
            <a:ext cx="4904100" cy="15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"/>
          <p:cNvSpPr/>
          <p:nvPr/>
        </p:nvSpPr>
        <p:spPr>
          <a:xfrm>
            <a:off x="6537625" y="4040625"/>
            <a:ext cx="2648525" cy="1102895"/>
          </a:xfrm>
          <a:custGeom>
            <a:avLst/>
            <a:gdLst/>
            <a:ahLst/>
            <a:cxnLst/>
            <a:rect l="l" t="t" r="r" b="b"/>
            <a:pathLst>
              <a:path w="53074" h="22101" extrusionOk="0">
                <a:moveTo>
                  <a:pt x="53058" y="0"/>
                </a:moveTo>
                <a:cubicBezTo>
                  <a:pt x="52186" y="95"/>
                  <a:pt x="51473" y="792"/>
                  <a:pt x="51347" y="1664"/>
                </a:cubicBezTo>
                <a:cubicBezTo>
                  <a:pt x="51347" y="1664"/>
                  <a:pt x="49952" y="260"/>
                  <a:pt x="47703" y="260"/>
                </a:cubicBezTo>
                <a:cubicBezTo>
                  <a:pt x="46939" y="260"/>
                  <a:pt x="46076" y="422"/>
                  <a:pt x="45136" y="856"/>
                </a:cubicBezTo>
                <a:cubicBezTo>
                  <a:pt x="41445" y="2583"/>
                  <a:pt x="42712" y="7525"/>
                  <a:pt x="42712" y="7525"/>
                </a:cubicBezTo>
                <a:cubicBezTo>
                  <a:pt x="42135" y="7304"/>
                  <a:pt x="41530" y="7198"/>
                  <a:pt x="40918" y="7198"/>
                </a:cubicBezTo>
                <a:cubicBezTo>
                  <a:pt x="40740" y="7198"/>
                  <a:pt x="40562" y="7207"/>
                  <a:pt x="40384" y="7224"/>
                </a:cubicBezTo>
                <a:cubicBezTo>
                  <a:pt x="37548" y="7430"/>
                  <a:pt x="37484" y="9205"/>
                  <a:pt x="37484" y="9205"/>
                </a:cubicBezTo>
                <a:cubicBezTo>
                  <a:pt x="37484" y="9205"/>
                  <a:pt x="35948" y="8675"/>
                  <a:pt x="34016" y="8675"/>
                </a:cubicBezTo>
                <a:cubicBezTo>
                  <a:pt x="32412" y="8675"/>
                  <a:pt x="30535" y="9040"/>
                  <a:pt x="29040" y="10377"/>
                </a:cubicBezTo>
                <a:cubicBezTo>
                  <a:pt x="25745" y="13308"/>
                  <a:pt x="27852" y="15827"/>
                  <a:pt x="27852" y="15827"/>
                </a:cubicBezTo>
                <a:cubicBezTo>
                  <a:pt x="27293" y="15703"/>
                  <a:pt x="26811" y="15650"/>
                  <a:pt x="26395" y="15650"/>
                </a:cubicBezTo>
                <a:cubicBezTo>
                  <a:pt x="24112" y="15650"/>
                  <a:pt x="23828" y="17237"/>
                  <a:pt x="23828" y="17237"/>
                </a:cubicBezTo>
                <a:lnTo>
                  <a:pt x="22893" y="16984"/>
                </a:lnTo>
                <a:cubicBezTo>
                  <a:pt x="24051" y="14454"/>
                  <a:pt x="21409" y="14194"/>
                  <a:pt x="20275" y="14194"/>
                </a:cubicBezTo>
                <a:cubicBezTo>
                  <a:pt x="19981" y="14194"/>
                  <a:pt x="19788" y="14211"/>
                  <a:pt x="19788" y="14211"/>
                </a:cubicBezTo>
                <a:cubicBezTo>
                  <a:pt x="19788" y="14211"/>
                  <a:pt x="23226" y="12912"/>
                  <a:pt x="21515" y="10330"/>
                </a:cubicBezTo>
                <a:cubicBezTo>
                  <a:pt x="20388" y="8628"/>
                  <a:pt x="18821" y="8185"/>
                  <a:pt x="17438" y="8185"/>
                </a:cubicBezTo>
                <a:cubicBezTo>
                  <a:pt x="16722" y="8185"/>
                  <a:pt x="16056" y="8304"/>
                  <a:pt x="15527" y="8428"/>
                </a:cubicBezTo>
                <a:cubicBezTo>
                  <a:pt x="13625" y="8856"/>
                  <a:pt x="9697" y="10963"/>
                  <a:pt x="10964" y="14607"/>
                </a:cubicBezTo>
                <a:lnTo>
                  <a:pt x="10964" y="14607"/>
                </a:lnTo>
                <a:cubicBezTo>
                  <a:pt x="10964" y="14607"/>
                  <a:pt x="10154" y="13703"/>
                  <a:pt x="8875" y="13703"/>
                </a:cubicBezTo>
                <a:cubicBezTo>
                  <a:pt x="8495" y="13703"/>
                  <a:pt x="8074" y="13783"/>
                  <a:pt x="7621" y="13989"/>
                </a:cubicBezTo>
                <a:cubicBezTo>
                  <a:pt x="5641" y="14908"/>
                  <a:pt x="6132" y="16572"/>
                  <a:pt x="7130" y="17253"/>
                </a:cubicBezTo>
                <a:cubicBezTo>
                  <a:pt x="7130" y="17253"/>
                  <a:pt x="1" y="17332"/>
                  <a:pt x="1" y="22101"/>
                </a:cubicBezTo>
                <a:lnTo>
                  <a:pt x="53073" y="22101"/>
                </a:lnTo>
                <a:lnTo>
                  <a:pt x="5305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" name="Google Shape;178;p14"/>
          <p:cNvGrpSpPr/>
          <p:nvPr/>
        </p:nvGrpSpPr>
        <p:grpSpPr>
          <a:xfrm>
            <a:off x="-6" y="3326050"/>
            <a:ext cx="4733581" cy="1969850"/>
            <a:chOff x="-6" y="3326050"/>
            <a:chExt cx="4733581" cy="1969850"/>
          </a:xfrm>
        </p:grpSpPr>
        <p:sp>
          <p:nvSpPr>
            <p:cNvPr id="179" name="Google Shape;179;p14"/>
            <p:cNvSpPr/>
            <p:nvPr/>
          </p:nvSpPr>
          <p:spPr>
            <a:xfrm flipH="1">
              <a:off x="-6" y="3326050"/>
              <a:ext cx="4733581" cy="1969850"/>
            </a:xfrm>
            <a:custGeom>
              <a:avLst/>
              <a:gdLst/>
              <a:ahLst/>
              <a:cxnLst/>
              <a:rect l="l" t="t" r="r" b="b"/>
              <a:pathLst>
                <a:path w="53073" h="22086" extrusionOk="0">
                  <a:moveTo>
                    <a:pt x="53073" y="1"/>
                  </a:moveTo>
                  <a:cubicBezTo>
                    <a:pt x="52186" y="96"/>
                    <a:pt x="51473" y="777"/>
                    <a:pt x="51362" y="1664"/>
                  </a:cubicBezTo>
                  <a:cubicBezTo>
                    <a:pt x="51362" y="1664"/>
                    <a:pt x="49960" y="254"/>
                    <a:pt x="47716" y="254"/>
                  </a:cubicBezTo>
                  <a:cubicBezTo>
                    <a:pt x="46952" y="254"/>
                    <a:pt x="46090" y="418"/>
                    <a:pt x="45152" y="856"/>
                  </a:cubicBezTo>
                  <a:cubicBezTo>
                    <a:pt x="41460" y="2567"/>
                    <a:pt x="42712" y="7510"/>
                    <a:pt x="42712" y="7510"/>
                  </a:cubicBezTo>
                  <a:cubicBezTo>
                    <a:pt x="42156" y="7305"/>
                    <a:pt x="41554" y="7192"/>
                    <a:pt x="40955" y="7192"/>
                  </a:cubicBezTo>
                  <a:cubicBezTo>
                    <a:pt x="40769" y="7192"/>
                    <a:pt x="40583" y="7203"/>
                    <a:pt x="40399" y="7225"/>
                  </a:cubicBezTo>
                  <a:cubicBezTo>
                    <a:pt x="37563" y="7415"/>
                    <a:pt x="37500" y="9205"/>
                    <a:pt x="37500" y="9205"/>
                  </a:cubicBezTo>
                  <a:cubicBezTo>
                    <a:pt x="37500" y="9205"/>
                    <a:pt x="35955" y="8673"/>
                    <a:pt x="34014" y="8673"/>
                  </a:cubicBezTo>
                  <a:cubicBezTo>
                    <a:pt x="32411" y="8673"/>
                    <a:pt x="30537" y="9036"/>
                    <a:pt x="29040" y="10362"/>
                  </a:cubicBezTo>
                  <a:cubicBezTo>
                    <a:pt x="25745" y="13293"/>
                    <a:pt x="27852" y="15812"/>
                    <a:pt x="27852" y="15812"/>
                  </a:cubicBezTo>
                  <a:cubicBezTo>
                    <a:pt x="27293" y="15687"/>
                    <a:pt x="26810" y="15635"/>
                    <a:pt x="26394" y="15635"/>
                  </a:cubicBezTo>
                  <a:cubicBezTo>
                    <a:pt x="24111" y="15635"/>
                    <a:pt x="23828" y="17222"/>
                    <a:pt x="23828" y="17222"/>
                  </a:cubicBezTo>
                  <a:lnTo>
                    <a:pt x="22909" y="16984"/>
                  </a:lnTo>
                  <a:cubicBezTo>
                    <a:pt x="24054" y="14454"/>
                    <a:pt x="21420" y="14194"/>
                    <a:pt x="20288" y="14194"/>
                  </a:cubicBezTo>
                  <a:cubicBezTo>
                    <a:pt x="19996" y="14194"/>
                    <a:pt x="19804" y="14212"/>
                    <a:pt x="19804" y="14212"/>
                  </a:cubicBezTo>
                  <a:cubicBezTo>
                    <a:pt x="19804" y="14212"/>
                    <a:pt x="23241" y="12897"/>
                    <a:pt x="21515" y="10314"/>
                  </a:cubicBezTo>
                  <a:cubicBezTo>
                    <a:pt x="20387" y="8613"/>
                    <a:pt x="18820" y="8170"/>
                    <a:pt x="17438" y="8170"/>
                  </a:cubicBezTo>
                  <a:cubicBezTo>
                    <a:pt x="16722" y="8170"/>
                    <a:pt x="16056" y="8289"/>
                    <a:pt x="15526" y="8413"/>
                  </a:cubicBezTo>
                  <a:cubicBezTo>
                    <a:pt x="13641" y="8841"/>
                    <a:pt x="9696" y="10948"/>
                    <a:pt x="10979" y="14576"/>
                  </a:cubicBezTo>
                  <a:cubicBezTo>
                    <a:pt x="10415" y="14002"/>
                    <a:pt x="9651" y="13693"/>
                    <a:pt x="8878" y="13693"/>
                  </a:cubicBezTo>
                  <a:cubicBezTo>
                    <a:pt x="8457" y="13693"/>
                    <a:pt x="8033" y="13784"/>
                    <a:pt x="7636" y="13974"/>
                  </a:cubicBezTo>
                  <a:cubicBezTo>
                    <a:pt x="5656" y="14893"/>
                    <a:pt x="6147" y="16556"/>
                    <a:pt x="7130" y="17238"/>
                  </a:cubicBezTo>
                  <a:cubicBezTo>
                    <a:pt x="7130" y="17238"/>
                    <a:pt x="0" y="17317"/>
                    <a:pt x="0" y="22086"/>
                  </a:cubicBezTo>
                  <a:lnTo>
                    <a:pt x="53073" y="22086"/>
                  </a:lnTo>
                  <a:lnTo>
                    <a:pt x="530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flipH="1">
              <a:off x="1072366" y="4275490"/>
              <a:ext cx="1097475" cy="790709"/>
            </a:xfrm>
            <a:custGeom>
              <a:avLst/>
              <a:gdLst/>
              <a:ahLst/>
              <a:cxnLst/>
              <a:rect l="l" t="t" r="r" b="b"/>
              <a:pathLst>
                <a:path w="11899" h="8573" extrusionOk="0">
                  <a:moveTo>
                    <a:pt x="9844" y="0"/>
                  </a:moveTo>
                  <a:cubicBezTo>
                    <a:pt x="7949" y="0"/>
                    <a:pt x="8381" y="2409"/>
                    <a:pt x="8381" y="2409"/>
                  </a:cubicBezTo>
                  <a:cubicBezTo>
                    <a:pt x="8381" y="2409"/>
                    <a:pt x="8001" y="1850"/>
                    <a:pt x="7390" y="1850"/>
                  </a:cubicBezTo>
                  <a:cubicBezTo>
                    <a:pt x="7274" y="1850"/>
                    <a:pt x="7150" y="1870"/>
                    <a:pt x="7019" y="1918"/>
                  </a:cubicBezTo>
                  <a:cubicBezTo>
                    <a:pt x="6195" y="2203"/>
                    <a:pt x="6749" y="3233"/>
                    <a:pt x="6749" y="3233"/>
                  </a:cubicBezTo>
                  <a:cubicBezTo>
                    <a:pt x="6749" y="3233"/>
                    <a:pt x="5225" y="1950"/>
                    <a:pt x="3686" y="1950"/>
                  </a:cubicBezTo>
                  <a:cubicBezTo>
                    <a:pt x="3028" y="1950"/>
                    <a:pt x="2368" y="2184"/>
                    <a:pt x="1822" y="2853"/>
                  </a:cubicBezTo>
                  <a:cubicBezTo>
                    <a:pt x="0" y="5087"/>
                    <a:pt x="2773" y="7542"/>
                    <a:pt x="2773" y="7542"/>
                  </a:cubicBezTo>
                  <a:cubicBezTo>
                    <a:pt x="2773" y="7542"/>
                    <a:pt x="2546" y="7439"/>
                    <a:pt x="2254" y="7439"/>
                  </a:cubicBezTo>
                  <a:cubicBezTo>
                    <a:pt x="1850" y="7439"/>
                    <a:pt x="1323" y="7636"/>
                    <a:pt x="1093" y="8572"/>
                  </a:cubicBezTo>
                  <a:cubicBezTo>
                    <a:pt x="1583" y="8040"/>
                    <a:pt x="2268" y="7756"/>
                    <a:pt x="2972" y="7756"/>
                  </a:cubicBezTo>
                  <a:cubicBezTo>
                    <a:pt x="3043" y="7756"/>
                    <a:pt x="3114" y="7758"/>
                    <a:pt x="3185" y="7764"/>
                  </a:cubicBezTo>
                  <a:cubicBezTo>
                    <a:pt x="3185" y="7764"/>
                    <a:pt x="2107" y="5926"/>
                    <a:pt x="3185" y="4200"/>
                  </a:cubicBezTo>
                  <a:cubicBezTo>
                    <a:pt x="3624" y="3500"/>
                    <a:pt x="4369" y="3291"/>
                    <a:pt x="5104" y="3291"/>
                  </a:cubicBezTo>
                  <a:cubicBezTo>
                    <a:pt x="6199" y="3291"/>
                    <a:pt x="7272" y="3756"/>
                    <a:pt x="7272" y="3756"/>
                  </a:cubicBezTo>
                  <a:cubicBezTo>
                    <a:pt x="7272" y="3756"/>
                    <a:pt x="7114" y="2805"/>
                    <a:pt x="7557" y="2568"/>
                  </a:cubicBezTo>
                  <a:cubicBezTo>
                    <a:pt x="7613" y="2536"/>
                    <a:pt x="7672" y="2522"/>
                    <a:pt x="7734" y="2522"/>
                  </a:cubicBezTo>
                  <a:cubicBezTo>
                    <a:pt x="8164" y="2522"/>
                    <a:pt x="8698" y="3202"/>
                    <a:pt x="8698" y="3202"/>
                  </a:cubicBezTo>
                  <a:cubicBezTo>
                    <a:pt x="8698" y="3202"/>
                    <a:pt x="9141" y="1712"/>
                    <a:pt x="9981" y="1522"/>
                  </a:cubicBezTo>
                  <a:cubicBezTo>
                    <a:pt x="10042" y="1508"/>
                    <a:pt x="10103" y="1501"/>
                    <a:pt x="10163" y="1501"/>
                  </a:cubicBezTo>
                  <a:cubicBezTo>
                    <a:pt x="10954" y="1501"/>
                    <a:pt x="11692" y="2663"/>
                    <a:pt x="11692" y="2663"/>
                  </a:cubicBezTo>
                  <a:cubicBezTo>
                    <a:pt x="11692" y="2663"/>
                    <a:pt x="11898" y="81"/>
                    <a:pt x="9918" y="1"/>
                  </a:cubicBezTo>
                  <a:cubicBezTo>
                    <a:pt x="9893" y="1"/>
                    <a:pt x="9868" y="0"/>
                    <a:pt x="9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181;p14"/>
          <p:cNvSpPr/>
          <p:nvPr/>
        </p:nvSpPr>
        <p:spPr>
          <a:xfrm rot="10800000">
            <a:off x="6422082" y="-26098"/>
            <a:ext cx="2742518" cy="1561696"/>
          </a:xfrm>
          <a:custGeom>
            <a:avLst/>
            <a:gdLst/>
            <a:ahLst/>
            <a:cxnLst/>
            <a:rect l="l" t="t" r="r" b="b"/>
            <a:pathLst>
              <a:path w="36344" h="20695" extrusionOk="0">
                <a:moveTo>
                  <a:pt x="5031" y="0"/>
                </a:moveTo>
                <a:cubicBezTo>
                  <a:pt x="4972" y="0"/>
                  <a:pt x="4911" y="1"/>
                  <a:pt x="4849" y="4"/>
                </a:cubicBezTo>
                <a:cubicBezTo>
                  <a:pt x="1031" y="162"/>
                  <a:pt x="1427" y="5089"/>
                  <a:pt x="1427" y="5089"/>
                </a:cubicBezTo>
                <a:cubicBezTo>
                  <a:pt x="1067" y="4549"/>
                  <a:pt x="739" y="4402"/>
                  <a:pt x="489" y="4402"/>
                </a:cubicBezTo>
                <a:cubicBezTo>
                  <a:pt x="189" y="4402"/>
                  <a:pt x="1" y="4614"/>
                  <a:pt x="1" y="4614"/>
                </a:cubicBezTo>
                <a:lnTo>
                  <a:pt x="1" y="20694"/>
                </a:lnTo>
                <a:lnTo>
                  <a:pt x="34775" y="20694"/>
                </a:lnTo>
                <a:cubicBezTo>
                  <a:pt x="34775" y="20694"/>
                  <a:pt x="36344" y="18667"/>
                  <a:pt x="34775" y="17225"/>
                </a:cubicBezTo>
                <a:cubicBezTo>
                  <a:pt x="34407" y="16883"/>
                  <a:pt x="33994" y="16752"/>
                  <a:pt x="33576" y="16752"/>
                </a:cubicBezTo>
                <a:cubicBezTo>
                  <a:pt x="32216" y="16752"/>
                  <a:pt x="30815" y="18144"/>
                  <a:pt x="30815" y="18144"/>
                </a:cubicBezTo>
                <a:cubicBezTo>
                  <a:pt x="30815" y="18144"/>
                  <a:pt x="35678" y="10492"/>
                  <a:pt x="29658" y="9700"/>
                </a:cubicBezTo>
                <a:cubicBezTo>
                  <a:pt x="29357" y="9660"/>
                  <a:pt x="29066" y="9641"/>
                  <a:pt x="28786" y="9641"/>
                </a:cubicBezTo>
                <a:cubicBezTo>
                  <a:pt x="23454" y="9641"/>
                  <a:pt x="21753" y="16433"/>
                  <a:pt x="21753" y="16433"/>
                </a:cubicBezTo>
                <a:cubicBezTo>
                  <a:pt x="21303" y="14632"/>
                  <a:pt x="20293" y="14254"/>
                  <a:pt x="19524" y="14254"/>
                </a:cubicBezTo>
                <a:cubicBezTo>
                  <a:pt x="18967" y="14254"/>
                  <a:pt x="18537" y="14452"/>
                  <a:pt x="18537" y="14452"/>
                </a:cubicBezTo>
                <a:cubicBezTo>
                  <a:pt x="18537" y="14452"/>
                  <a:pt x="23844" y="9763"/>
                  <a:pt x="20359" y="5470"/>
                </a:cubicBezTo>
                <a:cubicBezTo>
                  <a:pt x="19315" y="4189"/>
                  <a:pt x="18049" y="3741"/>
                  <a:pt x="16787" y="3741"/>
                </a:cubicBezTo>
                <a:cubicBezTo>
                  <a:pt x="13833" y="3741"/>
                  <a:pt x="10901" y="6198"/>
                  <a:pt x="10901" y="6198"/>
                </a:cubicBezTo>
                <a:cubicBezTo>
                  <a:pt x="10901" y="6198"/>
                  <a:pt x="11978" y="4218"/>
                  <a:pt x="10394" y="3664"/>
                </a:cubicBezTo>
                <a:cubicBezTo>
                  <a:pt x="10143" y="3574"/>
                  <a:pt x="9907" y="3536"/>
                  <a:pt x="9686" y="3536"/>
                </a:cubicBezTo>
                <a:cubicBezTo>
                  <a:pt x="8510" y="3536"/>
                  <a:pt x="7780" y="4614"/>
                  <a:pt x="7780" y="4614"/>
                </a:cubicBezTo>
                <a:cubicBezTo>
                  <a:pt x="7780" y="4614"/>
                  <a:pt x="8623" y="0"/>
                  <a:pt x="50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4"/>
          <p:cNvSpPr/>
          <p:nvPr/>
        </p:nvSpPr>
        <p:spPr>
          <a:xfrm flipH="1">
            <a:off x="-344044" y="-304401"/>
            <a:ext cx="1969843" cy="1969843"/>
          </a:xfrm>
          <a:custGeom>
            <a:avLst/>
            <a:gdLst/>
            <a:ahLst/>
            <a:cxnLst/>
            <a:rect l="l" t="t" r="r" b="b"/>
            <a:pathLst>
              <a:path w="25286" h="25286" extrusionOk="0">
                <a:moveTo>
                  <a:pt x="12643" y="1"/>
                </a:moveTo>
                <a:cubicBezTo>
                  <a:pt x="5673" y="1"/>
                  <a:pt x="1" y="5657"/>
                  <a:pt x="1" y="12643"/>
                </a:cubicBezTo>
                <a:cubicBezTo>
                  <a:pt x="1" y="19630"/>
                  <a:pt x="5673" y="25285"/>
                  <a:pt x="12643" y="25285"/>
                </a:cubicBezTo>
                <a:cubicBezTo>
                  <a:pt x="19630" y="25285"/>
                  <a:pt x="25286" y="19630"/>
                  <a:pt x="25286" y="12643"/>
                </a:cubicBezTo>
                <a:cubicBezTo>
                  <a:pt x="25286" y="5657"/>
                  <a:pt x="19630" y="1"/>
                  <a:pt x="126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4"/>
          <p:cNvSpPr/>
          <p:nvPr/>
        </p:nvSpPr>
        <p:spPr>
          <a:xfrm>
            <a:off x="3002573" y="297845"/>
            <a:ext cx="2722341" cy="765364"/>
          </a:xfrm>
          <a:custGeom>
            <a:avLst/>
            <a:gdLst/>
            <a:ahLst/>
            <a:cxnLst/>
            <a:rect l="l" t="t" r="r" b="b"/>
            <a:pathLst>
              <a:path w="25745" h="7238" extrusionOk="0">
                <a:moveTo>
                  <a:pt x="18629" y="0"/>
                </a:moveTo>
                <a:cubicBezTo>
                  <a:pt x="18350" y="0"/>
                  <a:pt x="18040" y="34"/>
                  <a:pt x="17696" y="108"/>
                </a:cubicBezTo>
                <a:cubicBezTo>
                  <a:pt x="13620" y="980"/>
                  <a:pt x="15855" y="4480"/>
                  <a:pt x="15293" y="4480"/>
                </a:cubicBezTo>
                <a:cubicBezTo>
                  <a:pt x="15263" y="4480"/>
                  <a:pt x="15225" y="4470"/>
                  <a:pt x="15177" y="4449"/>
                </a:cubicBezTo>
                <a:cubicBezTo>
                  <a:pt x="15101" y="4413"/>
                  <a:pt x="15027" y="4397"/>
                  <a:pt x="14957" y="4397"/>
                </a:cubicBezTo>
                <a:cubicBezTo>
                  <a:pt x="14175" y="4397"/>
                  <a:pt x="13736" y="6382"/>
                  <a:pt x="13736" y="6382"/>
                </a:cubicBezTo>
                <a:cubicBezTo>
                  <a:pt x="13736" y="6382"/>
                  <a:pt x="13888" y="5293"/>
                  <a:pt x="12399" y="5293"/>
                </a:cubicBezTo>
                <a:cubicBezTo>
                  <a:pt x="12030" y="5293"/>
                  <a:pt x="11561" y="5360"/>
                  <a:pt x="10963" y="5526"/>
                </a:cubicBezTo>
                <a:cubicBezTo>
                  <a:pt x="5878" y="6920"/>
                  <a:pt x="0" y="7237"/>
                  <a:pt x="0" y="7237"/>
                </a:cubicBezTo>
                <a:lnTo>
                  <a:pt x="25744" y="7237"/>
                </a:lnTo>
                <a:cubicBezTo>
                  <a:pt x="25681" y="5784"/>
                  <a:pt x="25151" y="5421"/>
                  <a:pt x="24639" y="5421"/>
                </a:cubicBezTo>
                <a:cubicBezTo>
                  <a:pt x="24130" y="5421"/>
                  <a:pt x="23637" y="5780"/>
                  <a:pt x="23637" y="5780"/>
                </a:cubicBezTo>
                <a:cubicBezTo>
                  <a:pt x="23637" y="5780"/>
                  <a:pt x="25079" y="4592"/>
                  <a:pt x="23764" y="3609"/>
                </a:cubicBezTo>
                <a:cubicBezTo>
                  <a:pt x="23486" y="3405"/>
                  <a:pt x="23203" y="3325"/>
                  <a:pt x="22927" y="3325"/>
                </a:cubicBezTo>
                <a:cubicBezTo>
                  <a:pt x="21899" y="3325"/>
                  <a:pt x="20992" y="4449"/>
                  <a:pt x="20992" y="4449"/>
                </a:cubicBezTo>
                <a:cubicBezTo>
                  <a:pt x="20992" y="4449"/>
                  <a:pt x="21822" y="0"/>
                  <a:pt x="186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4"/>
          <p:cNvSpPr/>
          <p:nvPr/>
        </p:nvSpPr>
        <p:spPr>
          <a:xfrm flipH="1">
            <a:off x="5460151" y="297851"/>
            <a:ext cx="264776" cy="238237"/>
          </a:xfrm>
          <a:custGeom>
            <a:avLst/>
            <a:gdLst/>
            <a:ahLst/>
            <a:cxnLst/>
            <a:rect l="l" t="t" r="r" b="b"/>
            <a:pathLst>
              <a:path w="1427" h="1284" extrusionOk="0">
                <a:moveTo>
                  <a:pt x="0" y="1"/>
                </a:moveTo>
                <a:lnTo>
                  <a:pt x="476" y="824"/>
                </a:lnTo>
                <a:lnTo>
                  <a:pt x="95" y="1030"/>
                </a:lnTo>
                <a:cubicBezTo>
                  <a:pt x="95" y="1030"/>
                  <a:pt x="238" y="1252"/>
                  <a:pt x="396" y="1268"/>
                </a:cubicBezTo>
                <a:lnTo>
                  <a:pt x="602" y="935"/>
                </a:lnTo>
                <a:lnTo>
                  <a:pt x="1426" y="1284"/>
                </a:lnTo>
                <a:cubicBezTo>
                  <a:pt x="1315" y="1046"/>
                  <a:pt x="1125" y="872"/>
                  <a:pt x="887" y="809"/>
                </a:cubicBezTo>
                <a:lnTo>
                  <a:pt x="967" y="587"/>
                </a:lnTo>
                <a:cubicBezTo>
                  <a:pt x="967" y="587"/>
                  <a:pt x="930" y="577"/>
                  <a:pt x="883" y="577"/>
                </a:cubicBezTo>
                <a:cubicBezTo>
                  <a:pt x="829" y="577"/>
                  <a:pt x="763" y="590"/>
                  <a:pt x="729" y="650"/>
                </a:cubicBezTo>
                <a:cubicBezTo>
                  <a:pt x="729" y="650"/>
                  <a:pt x="491" y="80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4"/>
          <p:cNvSpPr/>
          <p:nvPr/>
        </p:nvSpPr>
        <p:spPr>
          <a:xfrm flipH="1">
            <a:off x="7873152" y="3326054"/>
            <a:ext cx="555747" cy="204261"/>
          </a:xfrm>
          <a:custGeom>
            <a:avLst/>
            <a:gdLst/>
            <a:ahLst/>
            <a:cxnLst/>
            <a:rect l="l" t="t" r="r" b="b"/>
            <a:pathLst>
              <a:path w="3882" h="1427" extrusionOk="0">
                <a:moveTo>
                  <a:pt x="2345" y="1"/>
                </a:moveTo>
                <a:cubicBezTo>
                  <a:pt x="1965" y="33"/>
                  <a:pt x="1664" y="492"/>
                  <a:pt x="1664" y="492"/>
                </a:cubicBezTo>
                <a:cubicBezTo>
                  <a:pt x="1479" y="350"/>
                  <a:pt x="1317" y="302"/>
                  <a:pt x="1183" y="302"/>
                </a:cubicBezTo>
                <a:cubicBezTo>
                  <a:pt x="915" y="302"/>
                  <a:pt x="761" y="492"/>
                  <a:pt x="761" y="492"/>
                </a:cubicBezTo>
                <a:lnTo>
                  <a:pt x="1252" y="714"/>
                </a:lnTo>
                <a:cubicBezTo>
                  <a:pt x="1190" y="701"/>
                  <a:pt x="1126" y="696"/>
                  <a:pt x="1063" y="696"/>
                </a:cubicBezTo>
                <a:cubicBezTo>
                  <a:pt x="884" y="696"/>
                  <a:pt x="703" y="743"/>
                  <a:pt x="539" y="825"/>
                </a:cubicBezTo>
                <a:cubicBezTo>
                  <a:pt x="32" y="1126"/>
                  <a:pt x="0" y="1427"/>
                  <a:pt x="0" y="1427"/>
                </a:cubicBezTo>
                <a:lnTo>
                  <a:pt x="1378" y="1031"/>
                </a:lnTo>
                <a:cubicBezTo>
                  <a:pt x="1489" y="1170"/>
                  <a:pt x="1708" y="1208"/>
                  <a:pt x="1911" y="1208"/>
                </a:cubicBezTo>
                <a:cubicBezTo>
                  <a:pt x="2146" y="1208"/>
                  <a:pt x="2361" y="1158"/>
                  <a:pt x="2361" y="1158"/>
                </a:cubicBezTo>
                <a:lnTo>
                  <a:pt x="2899" y="1427"/>
                </a:lnTo>
                <a:cubicBezTo>
                  <a:pt x="3105" y="1379"/>
                  <a:pt x="3264" y="1237"/>
                  <a:pt x="3295" y="1047"/>
                </a:cubicBezTo>
                <a:lnTo>
                  <a:pt x="2598" y="952"/>
                </a:lnTo>
                <a:lnTo>
                  <a:pt x="2329" y="777"/>
                </a:lnTo>
                <a:cubicBezTo>
                  <a:pt x="2376" y="540"/>
                  <a:pt x="3882" y="144"/>
                  <a:pt x="3882" y="144"/>
                </a:cubicBezTo>
                <a:cubicBezTo>
                  <a:pt x="3359" y="64"/>
                  <a:pt x="2852" y="17"/>
                  <a:pt x="23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"/>
          <p:cNvSpPr/>
          <p:nvPr/>
        </p:nvSpPr>
        <p:spPr>
          <a:xfrm>
            <a:off x="286362" y="2423273"/>
            <a:ext cx="555750" cy="296952"/>
          </a:xfrm>
          <a:custGeom>
            <a:avLst/>
            <a:gdLst/>
            <a:ahLst/>
            <a:cxnLst/>
            <a:rect l="l" t="t" r="r" b="b"/>
            <a:pathLst>
              <a:path w="3423" h="1829" extrusionOk="0">
                <a:moveTo>
                  <a:pt x="2273" y="1"/>
                </a:moveTo>
                <a:cubicBezTo>
                  <a:pt x="2133" y="1"/>
                  <a:pt x="2028" y="7"/>
                  <a:pt x="1996" y="23"/>
                </a:cubicBezTo>
                <a:cubicBezTo>
                  <a:pt x="1854" y="149"/>
                  <a:pt x="1743" y="292"/>
                  <a:pt x="1664" y="466"/>
                </a:cubicBezTo>
                <a:cubicBezTo>
                  <a:pt x="1664" y="466"/>
                  <a:pt x="1515" y="346"/>
                  <a:pt x="1354" y="346"/>
                </a:cubicBezTo>
                <a:cubicBezTo>
                  <a:pt x="1304" y="346"/>
                  <a:pt x="1253" y="357"/>
                  <a:pt x="1204" y="387"/>
                </a:cubicBezTo>
                <a:cubicBezTo>
                  <a:pt x="1039" y="489"/>
                  <a:pt x="1047" y="499"/>
                  <a:pt x="1057" y="499"/>
                </a:cubicBezTo>
                <a:cubicBezTo>
                  <a:pt x="1059" y="499"/>
                  <a:pt x="1062" y="498"/>
                  <a:pt x="1062" y="498"/>
                </a:cubicBezTo>
                <a:cubicBezTo>
                  <a:pt x="1141" y="498"/>
                  <a:pt x="1236" y="530"/>
                  <a:pt x="1299" y="593"/>
                </a:cubicBezTo>
                <a:cubicBezTo>
                  <a:pt x="1299" y="593"/>
                  <a:pt x="824" y="625"/>
                  <a:pt x="745" y="704"/>
                </a:cubicBezTo>
                <a:cubicBezTo>
                  <a:pt x="475" y="1068"/>
                  <a:pt x="238" y="1449"/>
                  <a:pt x="0" y="1829"/>
                </a:cubicBezTo>
                <a:cubicBezTo>
                  <a:pt x="317" y="1734"/>
                  <a:pt x="586" y="1544"/>
                  <a:pt x="792" y="1290"/>
                </a:cubicBezTo>
                <a:cubicBezTo>
                  <a:pt x="1077" y="1274"/>
                  <a:pt x="1331" y="1163"/>
                  <a:pt x="1553" y="1005"/>
                </a:cubicBezTo>
                <a:lnTo>
                  <a:pt x="1711" y="1227"/>
                </a:lnTo>
                <a:lnTo>
                  <a:pt x="1616" y="1544"/>
                </a:lnTo>
                <a:cubicBezTo>
                  <a:pt x="1713" y="1571"/>
                  <a:pt x="1814" y="1584"/>
                  <a:pt x="1914" y="1584"/>
                </a:cubicBezTo>
                <a:cubicBezTo>
                  <a:pt x="2043" y="1584"/>
                  <a:pt x="2173" y="1563"/>
                  <a:pt x="2297" y="1528"/>
                </a:cubicBezTo>
                <a:cubicBezTo>
                  <a:pt x="2582" y="1401"/>
                  <a:pt x="2551" y="989"/>
                  <a:pt x="2551" y="989"/>
                </a:cubicBezTo>
                <a:lnTo>
                  <a:pt x="2107" y="973"/>
                </a:lnTo>
                <a:lnTo>
                  <a:pt x="1933" y="767"/>
                </a:lnTo>
                <a:cubicBezTo>
                  <a:pt x="1933" y="767"/>
                  <a:pt x="2472" y="609"/>
                  <a:pt x="2630" y="324"/>
                </a:cubicBezTo>
                <a:lnTo>
                  <a:pt x="3422" y="54"/>
                </a:lnTo>
                <a:cubicBezTo>
                  <a:pt x="3422" y="54"/>
                  <a:pt x="2691" y="1"/>
                  <a:pt x="22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title"/>
          </p:nvPr>
        </p:nvSpPr>
        <p:spPr>
          <a:xfrm>
            <a:off x="2290050" y="3351600"/>
            <a:ext cx="4563900" cy="4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1"/>
          </p:nvPr>
        </p:nvSpPr>
        <p:spPr>
          <a:xfrm>
            <a:off x="1680175" y="1608000"/>
            <a:ext cx="57840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8332681" y="4423929"/>
            <a:ext cx="410248" cy="369150"/>
          </a:xfrm>
          <a:custGeom>
            <a:avLst/>
            <a:gdLst/>
            <a:ahLst/>
            <a:cxnLst/>
            <a:rect l="l" t="t" r="r" b="b"/>
            <a:pathLst>
              <a:path w="1427" h="1284" extrusionOk="0">
                <a:moveTo>
                  <a:pt x="0" y="1"/>
                </a:moveTo>
                <a:lnTo>
                  <a:pt x="476" y="824"/>
                </a:lnTo>
                <a:lnTo>
                  <a:pt x="95" y="1030"/>
                </a:lnTo>
                <a:cubicBezTo>
                  <a:pt x="95" y="1030"/>
                  <a:pt x="238" y="1252"/>
                  <a:pt x="396" y="1268"/>
                </a:cubicBezTo>
                <a:lnTo>
                  <a:pt x="602" y="935"/>
                </a:lnTo>
                <a:lnTo>
                  <a:pt x="1426" y="1284"/>
                </a:lnTo>
                <a:cubicBezTo>
                  <a:pt x="1315" y="1046"/>
                  <a:pt x="1125" y="872"/>
                  <a:pt x="887" y="809"/>
                </a:cubicBezTo>
                <a:lnTo>
                  <a:pt x="967" y="587"/>
                </a:lnTo>
                <a:cubicBezTo>
                  <a:pt x="967" y="587"/>
                  <a:pt x="930" y="577"/>
                  <a:pt x="883" y="577"/>
                </a:cubicBezTo>
                <a:cubicBezTo>
                  <a:pt x="829" y="577"/>
                  <a:pt x="763" y="590"/>
                  <a:pt x="729" y="650"/>
                </a:cubicBezTo>
                <a:cubicBezTo>
                  <a:pt x="729" y="650"/>
                  <a:pt x="491" y="80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7449164" y="1017704"/>
            <a:ext cx="555747" cy="204261"/>
          </a:xfrm>
          <a:custGeom>
            <a:avLst/>
            <a:gdLst/>
            <a:ahLst/>
            <a:cxnLst/>
            <a:rect l="l" t="t" r="r" b="b"/>
            <a:pathLst>
              <a:path w="3882" h="1427" extrusionOk="0">
                <a:moveTo>
                  <a:pt x="2345" y="1"/>
                </a:moveTo>
                <a:cubicBezTo>
                  <a:pt x="1965" y="33"/>
                  <a:pt x="1664" y="492"/>
                  <a:pt x="1664" y="492"/>
                </a:cubicBezTo>
                <a:cubicBezTo>
                  <a:pt x="1479" y="350"/>
                  <a:pt x="1317" y="302"/>
                  <a:pt x="1183" y="302"/>
                </a:cubicBezTo>
                <a:cubicBezTo>
                  <a:pt x="915" y="302"/>
                  <a:pt x="761" y="492"/>
                  <a:pt x="761" y="492"/>
                </a:cubicBezTo>
                <a:lnTo>
                  <a:pt x="1252" y="714"/>
                </a:lnTo>
                <a:cubicBezTo>
                  <a:pt x="1190" y="701"/>
                  <a:pt x="1126" y="696"/>
                  <a:pt x="1063" y="696"/>
                </a:cubicBezTo>
                <a:cubicBezTo>
                  <a:pt x="884" y="696"/>
                  <a:pt x="703" y="743"/>
                  <a:pt x="539" y="825"/>
                </a:cubicBezTo>
                <a:cubicBezTo>
                  <a:pt x="32" y="1126"/>
                  <a:pt x="0" y="1427"/>
                  <a:pt x="0" y="1427"/>
                </a:cubicBezTo>
                <a:lnTo>
                  <a:pt x="1378" y="1031"/>
                </a:lnTo>
                <a:cubicBezTo>
                  <a:pt x="1489" y="1170"/>
                  <a:pt x="1708" y="1208"/>
                  <a:pt x="1911" y="1208"/>
                </a:cubicBezTo>
                <a:cubicBezTo>
                  <a:pt x="2146" y="1208"/>
                  <a:pt x="2361" y="1158"/>
                  <a:pt x="2361" y="1158"/>
                </a:cubicBezTo>
                <a:lnTo>
                  <a:pt x="2899" y="1427"/>
                </a:lnTo>
                <a:cubicBezTo>
                  <a:pt x="3105" y="1379"/>
                  <a:pt x="3264" y="1237"/>
                  <a:pt x="3295" y="1047"/>
                </a:cubicBezTo>
                <a:lnTo>
                  <a:pt x="2598" y="952"/>
                </a:lnTo>
                <a:lnTo>
                  <a:pt x="2329" y="777"/>
                </a:lnTo>
                <a:cubicBezTo>
                  <a:pt x="2376" y="540"/>
                  <a:pt x="3882" y="144"/>
                  <a:pt x="3882" y="144"/>
                </a:cubicBezTo>
                <a:cubicBezTo>
                  <a:pt x="3359" y="64"/>
                  <a:pt x="2852" y="17"/>
                  <a:pt x="23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/>
          <p:nvPr/>
        </p:nvSpPr>
        <p:spPr>
          <a:xfrm>
            <a:off x="2887837" y="2708236"/>
            <a:ext cx="555750" cy="296952"/>
          </a:xfrm>
          <a:custGeom>
            <a:avLst/>
            <a:gdLst/>
            <a:ahLst/>
            <a:cxnLst/>
            <a:rect l="l" t="t" r="r" b="b"/>
            <a:pathLst>
              <a:path w="3423" h="1829" extrusionOk="0">
                <a:moveTo>
                  <a:pt x="2273" y="1"/>
                </a:moveTo>
                <a:cubicBezTo>
                  <a:pt x="2133" y="1"/>
                  <a:pt x="2028" y="7"/>
                  <a:pt x="1996" y="23"/>
                </a:cubicBezTo>
                <a:cubicBezTo>
                  <a:pt x="1854" y="149"/>
                  <a:pt x="1743" y="292"/>
                  <a:pt x="1664" y="466"/>
                </a:cubicBezTo>
                <a:cubicBezTo>
                  <a:pt x="1664" y="466"/>
                  <a:pt x="1515" y="346"/>
                  <a:pt x="1354" y="346"/>
                </a:cubicBezTo>
                <a:cubicBezTo>
                  <a:pt x="1304" y="346"/>
                  <a:pt x="1253" y="357"/>
                  <a:pt x="1204" y="387"/>
                </a:cubicBezTo>
                <a:cubicBezTo>
                  <a:pt x="1039" y="489"/>
                  <a:pt x="1047" y="499"/>
                  <a:pt x="1057" y="499"/>
                </a:cubicBezTo>
                <a:cubicBezTo>
                  <a:pt x="1059" y="499"/>
                  <a:pt x="1062" y="498"/>
                  <a:pt x="1062" y="498"/>
                </a:cubicBezTo>
                <a:cubicBezTo>
                  <a:pt x="1141" y="498"/>
                  <a:pt x="1236" y="530"/>
                  <a:pt x="1299" y="593"/>
                </a:cubicBezTo>
                <a:cubicBezTo>
                  <a:pt x="1299" y="593"/>
                  <a:pt x="824" y="625"/>
                  <a:pt x="745" y="704"/>
                </a:cubicBezTo>
                <a:cubicBezTo>
                  <a:pt x="475" y="1068"/>
                  <a:pt x="238" y="1449"/>
                  <a:pt x="0" y="1829"/>
                </a:cubicBezTo>
                <a:cubicBezTo>
                  <a:pt x="317" y="1734"/>
                  <a:pt x="586" y="1544"/>
                  <a:pt x="792" y="1290"/>
                </a:cubicBezTo>
                <a:cubicBezTo>
                  <a:pt x="1077" y="1274"/>
                  <a:pt x="1331" y="1163"/>
                  <a:pt x="1553" y="1005"/>
                </a:cubicBezTo>
                <a:lnTo>
                  <a:pt x="1711" y="1227"/>
                </a:lnTo>
                <a:lnTo>
                  <a:pt x="1616" y="1544"/>
                </a:lnTo>
                <a:cubicBezTo>
                  <a:pt x="1713" y="1571"/>
                  <a:pt x="1814" y="1584"/>
                  <a:pt x="1914" y="1584"/>
                </a:cubicBezTo>
                <a:cubicBezTo>
                  <a:pt x="2043" y="1584"/>
                  <a:pt x="2173" y="1563"/>
                  <a:pt x="2297" y="1528"/>
                </a:cubicBezTo>
                <a:cubicBezTo>
                  <a:pt x="2582" y="1401"/>
                  <a:pt x="2551" y="989"/>
                  <a:pt x="2551" y="989"/>
                </a:cubicBezTo>
                <a:lnTo>
                  <a:pt x="2107" y="973"/>
                </a:lnTo>
                <a:lnTo>
                  <a:pt x="1933" y="767"/>
                </a:lnTo>
                <a:cubicBezTo>
                  <a:pt x="1933" y="767"/>
                  <a:pt x="2472" y="609"/>
                  <a:pt x="2630" y="324"/>
                </a:cubicBezTo>
                <a:lnTo>
                  <a:pt x="3422" y="54"/>
                </a:lnTo>
                <a:cubicBezTo>
                  <a:pt x="3422" y="54"/>
                  <a:pt x="2691" y="1"/>
                  <a:pt x="22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147350" y="1659768"/>
            <a:ext cx="454052" cy="290734"/>
          </a:xfrm>
          <a:custGeom>
            <a:avLst/>
            <a:gdLst/>
            <a:ahLst/>
            <a:cxnLst/>
            <a:rect l="l" t="t" r="r" b="b"/>
            <a:pathLst>
              <a:path w="2599" h="1664" extrusionOk="0">
                <a:moveTo>
                  <a:pt x="1" y="0"/>
                </a:moveTo>
                <a:lnTo>
                  <a:pt x="1" y="0"/>
                </a:lnTo>
                <a:cubicBezTo>
                  <a:pt x="112" y="269"/>
                  <a:pt x="254" y="523"/>
                  <a:pt x="429" y="745"/>
                </a:cubicBezTo>
                <a:cubicBezTo>
                  <a:pt x="539" y="887"/>
                  <a:pt x="666" y="1014"/>
                  <a:pt x="825" y="1125"/>
                </a:cubicBezTo>
                <a:lnTo>
                  <a:pt x="318" y="1125"/>
                </a:lnTo>
                <a:cubicBezTo>
                  <a:pt x="318" y="1125"/>
                  <a:pt x="191" y="1553"/>
                  <a:pt x="856" y="1664"/>
                </a:cubicBezTo>
                <a:lnTo>
                  <a:pt x="1189" y="1410"/>
                </a:lnTo>
                <a:cubicBezTo>
                  <a:pt x="1189" y="1410"/>
                  <a:pt x="1650" y="1584"/>
                  <a:pt x="2120" y="1584"/>
                </a:cubicBezTo>
                <a:cubicBezTo>
                  <a:pt x="2285" y="1584"/>
                  <a:pt x="2451" y="1563"/>
                  <a:pt x="2599" y="1505"/>
                </a:cubicBezTo>
                <a:cubicBezTo>
                  <a:pt x="2282" y="1315"/>
                  <a:pt x="1918" y="1188"/>
                  <a:pt x="1537" y="1141"/>
                </a:cubicBezTo>
                <a:lnTo>
                  <a:pt x="1807" y="982"/>
                </a:lnTo>
                <a:cubicBezTo>
                  <a:pt x="1743" y="903"/>
                  <a:pt x="1652" y="864"/>
                  <a:pt x="1563" y="864"/>
                </a:cubicBezTo>
                <a:cubicBezTo>
                  <a:pt x="1474" y="864"/>
                  <a:pt x="1387" y="903"/>
                  <a:pt x="1332" y="982"/>
                </a:cubicBezTo>
                <a:cubicBezTo>
                  <a:pt x="1268" y="761"/>
                  <a:pt x="1110" y="570"/>
                  <a:pt x="904" y="475"/>
                </a:cubicBezTo>
                <a:cubicBezTo>
                  <a:pt x="587" y="333"/>
                  <a:pt x="286" y="19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"/>
          <p:cNvSpPr/>
          <p:nvPr/>
        </p:nvSpPr>
        <p:spPr>
          <a:xfrm rot="10800000" flipH="1">
            <a:off x="6310025" y="-28463"/>
            <a:ext cx="2834019" cy="1180138"/>
          </a:xfrm>
          <a:custGeom>
            <a:avLst/>
            <a:gdLst/>
            <a:ahLst/>
            <a:cxnLst/>
            <a:rect l="l" t="t" r="r" b="b"/>
            <a:pathLst>
              <a:path w="53074" h="22101" extrusionOk="0">
                <a:moveTo>
                  <a:pt x="53058" y="0"/>
                </a:moveTo>
                <a:cubicBezTo>
                  <a:pt x="52186" y="95"/>
                  <a:pt x="51473" y="792"/>
                  <a:pt x="51347" y="1664"/>
                </a:cubicBezTo>
                <a:cubicBezTo>
                  <a:pt x="51347" y="1664"/>
                  <a:pt x="49952" y="260"/>
                  <a:pt x="47703" y="260"/>
                </a:cubicBezTo>
                <a:cubicBezTo>
                  <a:pt x="46939" y="260"/>
                  <a:pt x="46076" y="422"/>
                  <a:pt x="45136" y="856"/>
                </a:cubicBezTo>
                <a:cubicBezTo>
                  <a:pt x="41445" y="2583"/>
                  <a:pt x="42712" y="7525"/>
                  <a:pt x="42712" y="7525"/>
                </a:cubicBezTo>
                <a:cubicBezTo>
                  <a:pt x="42135" y="7304"/>
                  <a:pt x="41530" y="7198"/>
                  <a:pt x="40918" y="7198"/>
                </a:cubicBezTo>
                <a:cubicBezTo>
                  <a:pt x="40740" y="7198"/>
                  <a:pt x="40562" y="7207"/>
                  <a:pt x="40384" y="7224"/>
                </a:cubicBezTo>
                <a:cubicBezTo>
                  <a:pt x="37548" y="7430"/>
                  <a:pt x="37484" y="9205"/>
                  <a:pt x="37484" y="9205"/>
                </a:cubicBezTo>
                <a:cubicBezTo>
                  <a:pt x="37484" y="9205"/>
                  <a:pt x="35948" y="8675"/>
                  <a:pt x="34016" y="8675"/>
                </a:cubicBezTo>
                <a:cubicBezTo>
                  <a:pt x="32412" y="8675"/>
                  <a:pt x="30535" y="9040"/>
                  <a:pt x="29040" y="10377"/>
                </a:cubicBezTo>
                <a:cubicBezTo>
                  <a:pt x="25745" y="13308"/>
                  <a:pt x="27852" y="15827"/>
                  <a:pt x="27852" y="15827"/>
                </a:cubicBezTo>
                <a:cubicBezTo>
                  <a:pt x="27293" y="15703"/>
                  <a:pt x="26811" y="15650"/>
                  <a:pt x="26395" y="15650"/>
                </a:cubicBezTo>
                <a:cubicBezTo>
                  <a:pt x="24112" y="15650"/>
                  <a:pt x="23828" y="17237"/>
                  <a:pt x="23828" y="17237"/>
                </a:cubicBezTo>
                <a:lnTo>
                  <a:pt x="22893" y="16984"/>
                </a:lnTo>
                <a:cubicBezTo>
                  <a:pt x="24051" y="14454"/>
                  <a:pt x="21409" y="14194"/>
                  <a:pt x="20275" y="14194"/>
                </a:cubicBezTo>
                <a:cubicBezTo>
                  <a:pt x="19981" y="14194"/>
                  <a:pt x="19788" y="14211"/>
                  <a:pt x="19788" y="14211"/>
                </a:cubicBezTo>
                <a:cubicBezTo>
                  <a:pt x="19788" y="14211"/>
                  <a:pt x="23226" y="12912"/>
                  <a:pt x="21515" y="10330"/>
                </a:cubicBezTo>
                <a:cubicBezTo>
                  <a:pt x="20388" y="8628"/>
                  <a:pt x="18821" y="8185"/>
                  <a:pt x="17438" y="8185"/>
                </a:cubicBezTo>
                <a:cubicBezTo>
                  <a:pt x="16722" y="8185"/>
                  <a:pt x="16056" y="8304"/>
                  <a:pt x="15527" y="8428"/>
                </a:cubicBezTo>
                <a:cubicBezTo>
                  <a:pt x="13625" y="8856"/>
                  <a:pt x="9697" y="10963"/>
                  <a:pt x="10964" y="14607"/>
                </a:cubicBezTo>
                <a:lnTo>
                  <a:pt x="10964" y="14607"/>
                </a:lnTo>
                <a:cubicBezTo>
                  <a:pt x="10964" y="14607"/>
                  <a:pt x="10154" y="13703"/>
                  <a:pt x="8875" y="13703"/>
                </a:cubicBezTo>
                <a:cubicBezTo>
                  <a:pt x="8495" y="13703"/>
                  <a:pt x="8074" y="13783"/>
                  <a:pt x="7621" y="13989"/>
                </a:cubicBezTo>
                <a:cubicBezTo>
                  <a:pt x="5641" y="14908"/>
                  <a:pt x="6132" y="16572"/>
                  <a:pt x="7130" y="17253"/>
                </a:cubicBezTo>
                <a:cubicBezTo>
                  <a:pt x="7130" y="17253"/>
                  <a:pt x="1" y="17332"/>
                  <a:pt x="1" y="22101"/>
                </a:cubicBezTo>
                <a:lnTo>
                  <a:pt x="53073" y="22101"/>
                </a:lnTo>
                <a:lnTo>
                  <a:pt x="5305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"/>
          <p:cNvSpPr/>
          <p:nvPr/>
        </p:nvSpPr>
        <p:spPr>
          <a:xfrm rot="10800000" flipH="1">
            <a:off x="-105300" y="-65162"/>
            <a:ext cx="2582514" cy="1470587"/>
          </a:xfrm>
          <a:custGeom>
            <a:avLst/>
            <a:gdLst/>
            <a:ahLst/>
            <a:cxnLst/>
            <a:rect l="l" t="t" r="r" b="b"/>
            <a:pathLst>
              <a:path w="36344" h="20695" extrusionOk="0">
                <a:moveTo>
                  <a:pt x="5031" y="0"/>
                </a:moveTo>
                <a:cubicBezTo>
                  <a:pt x="4972" y="0"/>
                  <a:pt x="4911" y="1"/>
                  <a:pt x="4849" y="4"/>
                </a:cubicBezTo>
                <a:cubicBezTo>
                  <a:pt x="1031" y="162"/>
                  <a:pt x="1427" y="5089"/>
                  <a:pt x="1427" y="5089"/>
                </a:cubicBezTo>
                <a:cubicBezTo>
                  <a:pt x="1067" y="4549"/>
                  <a:pt x="739" y="4402"/>
                  <a:pt x="489" y="4402"/>
                </a:cubicBezTo>
                <a:cubicBezTo>
                  <a:pt x="189" y="4402"/>
                  <a:pt x="1" y="4614"/>
                  <a:pt x="1" y="4614"/>
                </a:cubicBezTo>
                <a:lnTo>
                  <a:pt x="1" y="20694"/>
                </a:lnTo>
                <a:lnTo>
                  <a:pt x="34775" y="20694"/>
                </a:lnTo>
                <a:cubicBezTo>
                  <a:pt x="34775" y="20694"/>
                  <a:pt x="36344" y="18667"/>
                  <a:pt x="34775" y="17225"/>
                </a:cubicBezTo>
                <a:cubicBezTo>
                  <a:pt x="34407" y="16883"/>
                  <a:pt x="33994" y="16752"/>
                  <a:pt x="33576" y="16752"/>
                </a:cubicBezTo>
                <a:cubicBezTo>
                  <a:pt x="32216" y="16752"/>
                  <a:pt x="30815" y="18144"/>
                  <a:pt x="30815" y="18144"/>
                </a:cubicBezTo>
                <a:cubicBezTo>
                  <a:pt x="30815" y="18144"/>
                  <a:pt x="35678" y="10492"/>
                  <a:pt x="29658" y="9700"/>
                </a:cubicBezTo>
                <a:cubicBezTo>
                  <a:pt x="29357" y="9660"/>
                  <a:pt x="29066" y="9641"/>
                  <a:pt x="28786" y="9641"/>
                </a:cubicBezTo>
                <a:cubicBezTo>
                  <a:pt x="23454" y="9641"/>
                  <a:pt x="21753" y="16433"/>
                  <a:pt x="21753" y="16433"/>
                </a:cubicBezTo>
                <a:cubicBezTo>
                  <a:pt x="21303" y="14632"/>
                  <a:pt x="20293" y="14254"/>
                  <a:pt x="19524" y="14254"/>
                </a:cubicBezTo>
                <a:cubicBezTo>
                  <a:pt x="18967" y="14254"/>
                  <a:pt x="18537" y="14452"/>
                  <a:pt x="18537" y="14452"/>
                </a:cubicBezTo>
                <a:cubicBezTo>
                  <a:pt x="18537" y="14452"/>
                  <a:pt x="23844" y="9763"/>
                  <a:pt x="20359" y="5470"/>
                </a:cubicBezTo>
                <a:cubicBezTo>
                  <a:pt x="19315" y="4189"/>
                  <a:pt x="18049" y="3741"/>
                  <a:pt x="16787" y="3741"/>
                </a:cubicBezTo>
                <a:cubicBezTo>
                  <a:pt x="13833" y="3741"/>
                  <a:pt x="10901" y="6198"/>
                  <a:pt x="10901" y="6198"/>
                </a:cubicBezTo>
                <a:cubicBezTo>
                  <a:pt x="10901" y="6198"/>
                  <a:pt x="11978" y="4218"/>
                  <a:pt x="10394" y="3664"/>
                </a:cubicBezTo>
                <a:cubicBezTo>
                  <a:pt x="10143" y="3574"/>
                  <a:pt x="9907" y="3536"/>
                  <a:pt x="9686" y="3536"/>
                </a:cubicBezTo>
                <a:cubicBezTo>
                  <a:pt x="8510" y="3536"/>
                  <a:pt x="7780" y="4614"/>
                  <a:pt x="7780" y="4614"/>
                </a:cubicBezTo>
                <a:cubicBezTo>
                  <a:pt x="7780" y="4614"/>
                  <a:pt x="8623" y="0"/>
                  <a:pt x="50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"/>
          <p:cNvSpPr txBox="1">
            <a:spLocks noGrp="1"/>
          </p:cNvSpPr>
          <p:nvPr>
            <p:ph type="title"/>
          </p:nvPr>
        </p:nvSpPr>
        <p:spPr>
          <a:xfrm>
            <a:off x="720000" y="1643425"/>
            <a:ext cx="22569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3" name="Google Shape;233;p18"/>
          <p:cNvSpPr txBox="1">
            <a:spLocks noGrp="1"/>
          </p:cNvSpPr>
          <p:nvPr>
            <p:ph type="subTitle" idx="1"/>
          </p:nvPr>
        </p:nvSpPr>
        <p:spPr>
          <a:xfrm>
            <a:off x="720000" y="2040775"/>
            <a:ext cx="2256900" cy="5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8"/>
          <p:cNvSpPr txBox="1">
            <a:spLocks noGrp="1"/>
          </p:cNvSpPr>
          <p:nvPr>
            <p:ph type="title" idx="2"/>
          </p:nvPr>
        </p:nvSpPr>
        <p:spPr>
          <a:xfrm>
            <a:off x="3443575" y="1643425"/>
            <a:ext cx="22569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subTitle" idx="3"/>
          </p:nvPr>
        </p:nvSpPr>
        <p:spPr>
          <a:xfrm>
            <a:off x="3443575" y="2040775"/>
            <a:ext cx="2256900" cy="5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8"/>
          <p:cNvSpPr txBox="1">
            <a:spLocks noGrp="1"/>
          </p:cNvSpPr>
          <p:nvPr>
            <p:ph type="title" idx="4"/>
          </p:nvPr>
        </p:nvSpPr>
        <p:spPr>
          <a:xfrm>
            <a:off x="720000" y="3258175"/>
            <a:ext cx="22569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subTitle" idx="5"/>
          </p:nvPr>
        </p:nvSpPr>
        <p:spPr>
          <a:xfrm>
            <a:off x="720000" y="3655400"/>
            <a:ext cx="2256900" cy="5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8"/>
          <p:cNvSpPr txBox="1">
            <a:spLocks noGrp="1"/>
          </p:cNvSpPr>
          <p:nvPr>
            <p:ph type="title" idx="6"/>
          </p:nvPr>
        </p:nvSpPr>
        <p:spPr>
          <a:xfrm>
            <a:off x="3443575" y="3258175"/>
            <a:ext cx="22569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9" name="Google Shape;239;p18"/>
          <p:cNvSpPr txBox="1">
            <a:spLocks noGrp="1"/>
          </p:cNvSpPr>
          <p:nvPr>
            <p:ph type="subTitle" idx="7"/>
          </p:nvPr>
        </p:nvSpPr>
        <p:spPr>
          <a:xfrm>
            <a:off x="3443575" y="3655400"/>
            <a:ext cx="2256900" cy="5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8"/>
          <p:cNvSpPr txBox="1">
            <a:spLocks noGrp="1"/>
          </p:cNvSpPr>
          <p:nvPr>
            <p:ph type="title" idx="8"/>
          </p:nvPr>
        </p:nvSpPr>
        <p:spPr>
          <a:xfrm>
            <a:off x="6167150" y="1643425"/>
            <a:ext cx="22569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1" name="Google Shape;241;p18"/>
          <p:cNvSpPr txBox="1">
            <a:spLocks noGrp="1"/>
          </p:cNvSpPr>
          <p:nvPr>
            <p:ph type="subTitle" idx="9"/>
          </p:nvPr>
        </p:nvSpPr>
        <p:spPr>
          <a:xfrm>
            <a:off x="6167150" y="2040775"/>
            <a:ext cx="2256900" cy="5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8"/>
          <p:cNvSpPr txBox="1">
            <a:spLocks noGrp="1"/>
          </p:cNvSpPr>
          <p:nvPr>
            <p:ph type="title" idx="13"/>
          </p:nvPr>
        </p:nvSpPr>
        <p:spPr>
          <a:xfrm>
            <a:off x="6167150" y="3258175"/>
            <a:ext cx="22569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3" name="Google Shape;243;p18"/>
          <p:cNvSpPr txBox="1">
            <a:spLocks noGrp="1"/>
          </p:cNvSpPr>
          <p:nvPr>
            <p:ph type="subTitle" idx="14"/>
          </p:nvPr>
        </p:nvSpPr>
        <p:spPr>
          <a:xfrm>
            <a:off x="6167150" y="3655400"/>
            <a:ext cx="2256900" cy="5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8"/>
          <p:cNvSpPr txBox="1">
            <a:spLocks noGrp="1"/>
          </p:cNvSpPr>
          <p:nvPr>
            <p:ph type="title" idx="15"/>
          </p:nvPr>
        </p:nvSpPr>
        <p:spPr>
          <a:xfrm>
            <a:off x="1223400" y="535000"/>
            <a:ext cx="66972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7789800" y="-561738"/>
            <a:ext cx="1511218" cy="1511218"/>
          </a:xfrm>
          <a:custGeom>
            <a:avLst/>
            <a:gdLst/>
            <a:ahLst/>
            <a:cxnLst/>
            <a:rect l="l" t="t" r="r" b="b"/>
            <a:pathLst>
              <a:path w="25286" h="25286" extrusionOk="0">
                <a:moveTo>
                  <a:pt x="12643" y="1"/>
                </a:moveTo>
                <a:cubicBezTo>
                  <a:pt x="5673" y="1"/>
                  <a:pt x="1" y="5657"/>
                  <a:pt x="1" y="12643"/>
                </a:cubicBezTo>
                <a:cubicBezTo>
                  <a:pt x="1" y="19630"/>
                  <a:pt x="5673" y="25285"/>
                  <a:pt x="12643" y="25285"/>
                </a:cubicBezTo>
                <a:cubicBezTo>
                  <a:pt x="19630" y="25285"/>
                  <a:pt x="25286" y="19630"/>
                  <a:pt x="25286" y="12643"/>
                </a:cubicBezTo>
                <a:cubicBezTo>
                  <a:pt x="25286" y="5657"/>
                  <a:pt x="19630" y="1"/>
                  <a:pt x="126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4"/>
          <p:cNvSpPr/>
          <p:nvPr/>
        </p:nvSpPr>
        <p:spPr>
          <a:xfrm flipH="1">
            <a:off x="6686148" y="49908"/>
            <a:ext cx="2722341" cy="765364"/>
          </a:xfrm>
          <a:custGeom>
            <a:avLst/>
            <a:gdLst/>
            <a:ahLst/>
            <a:cxnLst/>
            <a:rect l="l" t="t" r="r" b="b"/>
            <a:pathLst>
              <a:path w="25745" h="7238" extrusionOk="0">
                <a:moveTo>
                  <a:pt x="18629" y="0"/>
                </a:moveTo>
                <a:cubicBezTo>
                  <a:pt x="18350" y="0"/>
                  <a:pt x="18040" y="34"/>
                  <a:pt x="17696" y="108"/>
                </a:cubicBezTo>
                <a:cubicBezTo>
                  <a:pt x="13620" y="980"/>
                  <a:pt x="15855" y="4480"/>
                  <a:pt x="15293" y="4480"/>
                </a:cubicBezTo>
                <a:cubicBezTo>
                  <a:pt x="15263" y="4480"/>
                  <a:pt x="15225" y="4470"/>
                  <a:pt x="15177" y="4449"/>
                </a:cubicBezTo>
                <a:cubicBezTo>
                  <a:pt x="15101" y="4413"/>
                  <a:pt x="15027" y="4397"/>
                  <a:pt x="14957" y="4397"/>
                </a:cubicBezTo>
                <a:cubicBezTo>
                  <a:pt x="14175" y="4397"/>
                  <a:pt x="13736" y="6382"/>
                  <a:pt x="13736" y="6382"/>
                </a:cubicBezTo>
                <a:cubicBezTo>
                  <a:pt x="13736" y="6382"/>
                  <a:pt x="13888" y="5293"/>
                  <a:pt x="12399" y="5293"/>
                </a:cubicBezTo>
                <a:cubicBezTo>
                  <a:pt x="12030" y="5293"/>
                  <a:pt x="11561" y="5360"/>
                  <a:pt x="10963" y="5526"/>
                </a:cubicBezTo>
                <a:cubicBezTo>
                  <a:pt x="5878" y="6920"/>
                  <a:pt x="0" y="7237"/>
                  <a:pt x="0" y="7237"/>
                </a:cubicBezTo>
                <a:lnTo>
                  <a:pt x="25744" y="7237"/>
                </a:lnTo>
                <a:cubicBezTo>
                  <a:pt x="25681" y="5784"/>
                  <a:pt x="25151" y="5421"/>
                  <a:pt x="24639" y="5421"/>
                </a:cubicBezTo>
                <a:cubicBezTo>
                  <a:pt x="24130" y="5421"/>
                  <a:pt x="23637" y="5780"/>
                  <a:pt x="23637" y="5780"/>
                </a:cubicBezTo>
                <a:cubicBezTo>
                  <a:pt x="23637" y="5780"/>
                  <a:pt x="25079" y="4592"/>
                  <a:pt x="23764" y="3609"/>
                </a:cubicBezTo>
                <a:cubicBezTo>
                  <a:pt x="23486" y="3405"/>
                  <a:pt x="23203" y="3325"/>
                  <a:pt x="22927" y="3325"/>
                </a:cubicBezTo>
                <a:cubicBezTo>
                  <a:pt x="21899" y="3325"/>
                  <a:pt x="20992" y="4449"/>
                  <a:pt x="20992" y="4449"/>
                </a:cubicBezTo>
                <a:cubicBezTo>
                  <a:pt x="20992" y="4449"/>
                  <a:pt x="21822" y="0"/>
                  <a:pt x="186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/>
          <p:nvPr/>
        </p:nvSpPr>
        <p:spPr>
          <a:xfrm flipH="1">
            <a:off x="159352" y="4608495"/>
            <a:ext cx="555747" cy="204261"/>
          </a:xfrm>
          <a:custGeom>
            <a:avLst/>
            <a:gdLst/>
            <a:ahLst/>
            <a:cxnLst/>
            <a:rect l="l" t="t" r="r" b="b"/>
            <a:pathLst>
              <a:path w="3882" h="1427" extrusionOk="0">
                <a:moveTo>
                  <a:pt x="2345" y="1"/>
                </a:moveTo>
                <a:cubicBezTo>
                  <a:pt x="1965" y="33"/>
                  <a:pt x="1664" y="492"/>
                  <a:pt x="1664" y="492"/>
                </a:cubicBezTo>
                <a:cubicBezTo>
                  <a:pt x="1479" y="350"/>
                  <a:pt x="1317" y="302"/>
                  <a:pt x="1183" y="302"/>
                </a:cubicBezTo>
                <a:cubicBezTo>
                  <a:pt x="915" y="302"/>
                  <a:pt x="761" y="492"/>
                  <a:pt x="761" y="492"/>
                </a:cubicBezTo>
                <a:lnTo>
                  <a:pt x="1252" y="714"/>
                </a:lnTo>
                <a:cubicBezTo>
                  <a:pt x="1190" y="701"/>
                  <a:pt x="1126" y="696"/>
                  <a:pt x="1063" y="696"/>
                </a:cubicBezTo>
                <a:cubicBezTo>
                  <a:pt x="884" y="696"/>
                  <a:pt x="703" y="743"/>
                  <a:pt x="539" y="825"/>
                </a:cubicBezTo>
                <a:cubicBezTo>
                  <a:pt x="32" y="1126"/>
                  <a:pt x="0" y="1427"/>
                  <a:pt x="0" y="1427"/>
                </a:cubicBezTo>
                <a:lnTo>
                  <a:pt x="1378" y="1031"/>
                </a:lnTo>
                <a:cubicBezTo>
                  <a:pt x="1489" y="1170"/>
                  <a:pt x="1708" y="1208"/>
                  <a:pt x="1911" y="1208"/>
                </a:cubicBezTo>
                <a:cubicBezTo>
                  <a:pt x="2146" y="1208"/>
                  <a:pt x="2361" y="1158"/>
                  <a:pt x="2361" y="1158"/>
                </a:cubicBezTo>
                <a:lnTo>
                  <a:pt x="2899" y="1427"/>
                </a:lnTo>
                <a:cubicBezTo>
                  <a:pt x="3105" y="1379"/>
                  <a:pt x="3264" y="1237"/>
                  <a:pt x="3295" y="1047"/>
                </a:cubicBezTo>
                <a:lnTo>
                  <a:pt x="2598" y="952"/>
                </a:lnTo>
                <a:lnTo>
                  <a:pt x="2329" y="777"/>
                </a:lnTo>
                <a:cubicBezTo>
                  <a:pt x="2376" y="540"/>
                  <a:pt x="3882" y="144"/>
                  <a:pt x="3882" y="144"/>
                </a:cubicBezTo>
                <a:cubicBezTo>
                  <a:pt x="3359" y="64"/>
                  <a:pt x="2852" y="17"/>
                  <a:pt x="23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4"/>
          <p:cNvSpPr/>
          <p:nvPr/>
        </p:nvSpPr>
        <p:spPr>
          <a:xfrm flipH="1">
            <a:off x="2582424" y="120527"/>
            <a:ext cx="555751" cy="355842"/>
          </a:xfrm>
          <a:custGeom>
            <a:avLst/>
            <a:gdLst/>
            <a:ahLst/>
            <a:cxnLst/>
            <a:rect l="l" t="t" r="r" b="b"/>
            <a:pathLst>
              <a:path w="2599" h="1664" extrusionOk="0">
                <a:moveTo>
                  <a:pt x="1" y="0"/>
                </a:moveTo>
                <a:lnTo>
                  <a:pt x="1" y="0"/>
                </a:lnTo>
                <a:cubicBezTo>
                  <a:pt x="112" y="269"/>
                  <a:pt x="254" y="523"/>
                  <a:pt x="429" y="745"/>
                </a:cubicBezTo>
                <a:cubicBezTo>
                  <a:pt x="539" y="887"/>
                  <a:pt x="666" y="1014"/>
                  <a:pt x="825" y="1125"/>
                </a:cubicBezTo>
                <a:lnTo>
                  <a:pt x="318" y="1125"/>
                </a:lnTo>
                <a:cubicBezTo>
                  <a:pt x="318" y="1125"/>
                  <a:pt x="191" y="1553"/>
                  <a:pt x="856" y="1664"/>
                </a:cubicBezTo>
                <a:lnTo>
                  <a:pt x="1189" y="1410"/>
                </a:lnTo>
                <a:cubicBezTo>
                  <a:pt x="1189" y="1410"/>
                  <a:pt x="1650" y="1584"/>
                  <a:pt x="2120" y="1584"/>
                </a:cubicBezTo>
                <a:cubicBezTo>
                  <a:pt x="2285" y="1584"/>
                  <a:pt x="2451" y="1563"/>
                  <a:pt x="2599" y="1505"/>
                </a:cubicBezTo>
                <a:cubicBezTo>
                  <a:pt x="2282" y="1315"/>
                  <a:pt x="1918" y="1188"/>
                  <a:pt x="1537" y="1141"/>
                </a:cubicBezTo>
                <a:lnTo>
                  <a:pt x="1807" y="982"/>
                </a:lnTo>
                <a:cubicBezTo>
                  <a:pt x="1743" y="903"/>
                  <a:pt x="1652" y="864"/>
                  <a:pt x="1563" y="864"/>
                </a:cubicBezTo>
                <a:cubicBezTo>
                  <a:pt x="1474" y="864"/>
                  <a:pt x="1387" y="903"/>
                  <a:pt x="1332" y="982"/>
                </a:cubicBezTo>
                <a:cubicBezTo>
                  <a:pt x="1268" y="761"/>
                  <a:pt x="1110" y="570"/>
                  <a:pt x="904" y="475"/>
                </a:cubicBezTo>
                <a:cubicBezTo>
                  <a:pt x="587" y="333"/>
                  <a:pt x="286" y="19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4"/>
          <p:cNvSpPr/>
          <p:nvPr/>
        </p:nvSpPr>
        <p:spPr>
          <a:xfrm flipH="1">
            <a:off x="6950640" y="3894500"/>
            <a:ext cx="2193360" cy="1248995"/>
          </a:xfrm>
          <a:custGeom>
            <a:avLst/>
            <a:gdLst/>
            <a:ahLst/>
            <a:cxnLst/>
            <a:rect l="l" t="t" r="r" b="b"/>
            <a:pathLst>
              <a:path w="36344" h="20695" extrusionOk="0">
                <a:moveTo>
                  <a:pt x="5031" y="0"/>
                </a:moveTo>
                <a:cubicBezTo>
                  <a:pt x="4972" y="0"/>
                  <a:pt x="4911" y="1"/>
                  <a:pt x="4849" y="4"/>
                </a:cubicBezTo>
                <a:cubicBezTo>
                  <a:pt x="1031" y="162"/>
                  <a:pt x="1427" y="5089"/>
                  <a:pt x="1427" y="5089"/>
                </a:cubicBezTo>
                <a:cubicBezTo>
                  <a:pt x="1067" y="4549"/>
                  <a:pt x="739" y="4402"/>
                  <a:pt x="489" y="4402"/>
                </a:cubicBezTo>
                <a:cubicBezTo>
                  <a:pt x="189" y="4402"/>
                  <a:pt x="1" y="4614"/>
                  <a:pt x="1" y="4614"/>
                </a:cubicBezTo>
                <a:lnTo>
                  <a:pt x="1" y="20694"/>
                </a:lnTo>
                <a:lnTo>
                  <a:pt x="34775" y="20694"/>
                </a:lnTo>
                <a:cubicBezTo>
                  <a:pt x="34775" y="20694"/>
                  <a:pt x="36344" y="18667"/>
                  <a:pt x="34775" y="17225"/>
                </a:cubicBezTo>
                <a:cubicBezTo>
                  <a:pt x="34407" y="16883"/>
                  <a:pt x="33994" y="16752"/>
                  <a:pt x="33576" y="16752"/>
                </a:cubicBezTo>
                <a:cubicBezTo>
                  <a:pt x="32216" y="16752"/>
                  <a:pt x="30815" y="18144"/>
                  <a:pt x="30815" y="18144"/>
                </a:cubicBezTo>
                <a:cubicBezTo>
                  <a:pt x="30815" y="18144"/>
                  <a:pt x="35678" y="10492"/>
                  <a:pt x="29658" y="9700"/>
                </a:cubicBezTo>
                <a:cubicBezTo>
                  <a:pt x="29357" y="9660"/>
                  <a:pt x="29066" y="9641"/>
                  <a:pt x="28786" y="9641"/>
                </a:cubicBezTo>
                <a:cubicBezTo>
                  <a:pt x="23454" y="9641"/>
                  <a:pt x="21753" y="16433"/>
                  <a:pt x="21753" y="16433"/>
                </a:cubicBezTo>
                <a:cubicBezTo>
                  <a:pt x="21303" y="14632"/>
                  <a:pt x="20293" y="14254"/>
                  <a:pt x="19524" y="14254"/>
                </a:cubicBezTo>
                <a:cubicBezTo>
                  <a:pt x="18967" y="14254"/>
                  <a:pt x="18537" y="14452"/>
                  <a:pt x="18537" y="14452"/>
                </a:cubicBezTo>
                <a:cubicBezTo>
                  <a:pt x="18537" y="14452"/>
                  <a:pt x="23844" y="9763"/>
                  <a:pt x="20359" y="5470"/>
                </a:cubicBezTo>
                <a:cubicBezTo>
                  <a:pt x="19315" y="4189"/>
                  <a:pt x="18049" y="3741"/>
                  <a:pt x="16787" y="3741"/>
                </a:cubicBezTo>
                <a:cubicBezTo>
                  <a:pt x="13833" y="3741"/>
                  <a:pt x="10901" y="6198"/>
                  <a:pt x="10901" y="6198"/>
                </a:cubicBezTo>
                <a:cubicBezTo>
                  <a:pt x="10901" y="6198"/>
                  <a:pt x="11978" y="4218"/>
                  <a:pt x="10394" y="3664"/>
                </a:cubicBezTo>
                <a:cubicBezTo>
                  <a:pt x="10143" y="3574"/>
                  <a:pt x="9907" y="3536"/>
                  <a:pt x="9686" y="3536"/>
                </a:cubicBezTo>
                <a:cubicBezTo>
                  <a:pt x="8510" y="3536"/>
                  <a:pt x="7780" y="4614"/>
                  <a:pt x="7780" y="4614"/>
                </a:cubicBezTo>
                <a:cubicBezTo>
                  <a:pt x="7780" y="4614"/>
                  <a:pt x="8623" y="0"/>
                  <a:pt x="50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4"/>
          <p:cNvSpPr/>
          <p:nvPr/>
        </p:nvSpPr>
        <p:spPr>
          <a:xfrm rot="10800000">
            <a:off x="-9475" y="-16443"/>
            <a:ext cx="2648525" cy="1102895"/>
          </a:xfrm>
          <a:custGeom>
            <a:avLst/>
            <a:gdLst/>
            <a:ahLst/>
            <a:cxnLst/>
            <a:rect l="l" t="t" r="r" b="b"/>
            <a:pathLst>
              <a:path w="53074" h="22101" extrusionOk="0">
                <a:moveTo>
                  <a:pt x="53058" y="0"/>
                </a:moveTo>
                <a:cubicBezTo>
                  <a:pt x="52186" y="95"/>
                  <a:pt x="51473" y="792"/>
                  <a:pt x="51347" y="1664"/>
                </a:cubicBezTo>
                <a:cubicBezTo>
                  <a:pt x="51347" y="1664"/>
                  <a:pt x="49952" y="260"/>
                  <a:pt x="47703" y="260"/>
                </a:cubicBezTo>
                <a:cubicBezTo>
                  <a:pt x="46939" y="260"/>
                  <a:pt x="46076" y="422"/>
                  <a:pt x="45136" y="856"/>
                </a:cubicBezTo>
                <a:cubicBezTo>
                  <a:pt x="41445" y="2583"/>
                  <a:pt x="42712" y="7525"/>
                  <a:pt x="42712" y="7525"/>
                </a:cubicBezTo>
                <a:cubicBezTo>
                  <a:pt x="42135" y="7304"/>
                  <a:pt x="41530" y="7198"/>
                  <a:pt x="40918" y="7198"/>
                </a:cubicBezTo>
                <a:cubicBezTo>
                  <a:pt x="40740" y="7198"/>
                  <a:pt x="40562" y="7207"/>
                  <a:pt x="40384" y="7224"/>
                </a:cubicBezTo>
                <a:cubicBezTo>
                  <a:pt x="37548" y="7430"/>
                  <a:pt x="37484" y="9205"/>
                  <a:pt x="37484" y="9205"/>
                </a:cubicBezTo>
                <a:cubicBezTo>
                  <a:pt x="37484" y="9205"/>
                  <a:pt x="35948" y="8675"/>
                  <a:pt x="34016" y="8675"/>
                </a:cubicBezTo>
                <a:cubicBezTo>
                  <a:pt x="32412" y="8675"/>
                  <a:pt x="30535" y="9040"/>
                  <a:pt x="29040" y="10377"/>
                </a:cubicBezTo>
                <a:cubicBezTo>
                  <a:pt x="25745" y="13308"/>
                  <a:pt x="27852" y="15827"/>
                  <a:pt x="27852" y="15827"/>
                </a:cubicBezTo>
                <a:cubicBezTo>
                  <a:pt x="27293" y="15703"/>
                  <a:pt x="26811" y="15650"/>
                  <a:pt x="26395" y="15650"/>
                </a:cubicBezTo>
                <a:cubicBezTo>
                  <a:pt x="24112" y="15650"/>
                  <a:pt x="23828" y="17237"/>
                  <a:pt x="23828" y="17237"/>
                </a:cubicBezTo>
                <a:lnTo>
                  <a:pt x="22893" y="16984"/>
                </a:lnTo>
                <a:cubicBezTo>
                  <a:pt x="24051" y="14454"/>
                  <a:pt x="21409" y="14194"/>
                  <a:pt x="20275" y="14194"/>
                </a:cubicBezTo>
                <a:cubicBezTo>
                  <a:pt x="19981" y="14194"/>
                  <a:pt x="19788" y="14211"/>
                  <a:pt x="19788" y="14211"/>
                </a:cubicBezTo>
                <a:cubicBezTo>
                  <a:pt x="19788" y="14211"/>
                  <a:pt x="23226" y="12912"/>
                  <a:pt x="21515" y="10330"/>
                </a:cubicBezTo>
                <a:cubicBezTo>
                  <a:pt x="20388" y="8628"/>
                  <a:pt x="18821" y="8185"/>
                  <a:pt x="17438" y="8185"/>
                </a:cubicBezTo>
                <a:cubicBezTo>
                  <a:pt x="16722" y="8185"/>
                  <a:pt x="16056" y="8304"/>
                  <a:pt x="15527" y="8428"/>
                </a:cubicBezTo>
                <a:cubicBezTo>
                  <a:pt x="13625" y="8856"/>
                  <a:pt x="9697" y="10963"/>
                  <a:pt x="10964" y="14607"/>
                </a:cubicBezTo>
                <a:lnTo>
                  <a:pt x="10964" y="14607"/>
                </a:lnTo>
                <a:cubicBezTo>
                  <a:pt x="10964" y="14607"/>
                  <a:pt x="10154" y="13703"/>
                  <a:pt x="8875" y="13703"/>
                </a:cubicBezTo>
                <a:cubicBezTo>
                  <a:pt x="8495" y="13703"/>
                  <a:pt x="8074" y="13783"/>
                  <a:pt x="7621" y="13989"/>
                </a:cubicBezTo>
                <a:cubicBezTo>
                  <a:pt x="5641" y="14908"/>
                  <a:pt x="6132" y="16572"/>
                  <a:pt x="7130" y="17253"/>
                </a:cubicBezTo>
                <a:cubicBezTo>
                  <a:pt x="7130" y="17253"/>
                  <a:pt x="1" y="17332"/>
                  <a:pt x="1" y="22101"/>
                </a:cubicBezTo>
                <a:lnTo>
                  <a:pt x="53073" y="22101"/>
                </a:lnTo>
                <a:lnTo>
                  <a:pt x="5305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"/>
          <p:cNvSpPr/>
          <p:nvPr/>
        </p:nvSpPr>
        <p:spPr>
          <a:xfrm flipH="1">
            <a:off x="8363899" y="4539956"/>
            <a:ext cx="395468" cy="355851"/>
          </a:xfrm>
          <a:custGeom>
            <a:avLst/>
            <a:gdLst/>
            <a:ahLst/>
            <a:cxnLst/>
            <a:rect l="l" t="t" r="r" b="b"/>
            <a:pathLst>
              <a:path w="1427" h="1284" extrusionOk="0">
                <a:moveTo>
                  <a:pt x="0" y="1"/>
                </a:moveTo>
                <a:lnTo>
                  <a:pt x="476" y="824"/>
                </a:lnTo>
                <a:lnTo>
                  <a:pt x="95" y="1030"/>
                </a:lnTo>
                <a:cubicBezTo>
                  <a:pt x="95" y="1030"/>
                  <a:pt x="238" y="1252"/>
                  <a:pt x="396" y="1268"/>
                </a:cubicBezTo>
                <a:lnTo>
                  <a:pt x="602" y="935"/>
                </a:lnTo>
                <a:lnTo>
                  <a:pt x="1426" y="1284"/>
                </a:lnTo>
                <a:cubicBezTo>
                  <a:pt x="1315" y="1046"/>
                  <a:pt x="1125" y="872"/>
                  <a:pt x="887" y="809"/>
                </a:cubicBezTo>
                <a:lnTo>
                  <a:pt x="967" y="587"/>
                </a:lnTo>
                <a:cubicBezTo>
                  <a:pt x="967" y="587"/>
                  <a:pt x="930" y="577"/>
                  <a:pt x="883" y="577"/>
                </a:cubicBezTo>
                <a:cubicBezTo>
                  <a:pt x="829" y="577"/>
                  <a:pt x="763" y="590"/>
                  <a:pt x="729" y="650"/>
                </a:cubicBezTo>
                <a:cubicBezTo>
                  <a:pt x="729" y="650"/>
                  <a:pt x="491" y="80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" name="Google Shape;313;p25"/>
          <p:cNvGrpSpPr/>
          <p:nvPr/>
        </p:nvGrpSpPr>
        <p:grpSpPr>
          <a:xfrm>
            <a:off x="0" y="4036050"/>
            <a:ext cx="2648525" cy="1186303"/>
            <a:chOff x="0" y="4036050"/>
            <a:chExt cx="2648525" cy="1186303"/>
          </a:xfrm>
        </p:grpSpPr>
        <p:sp>
          <p:nvSpPr>
            <p:cNvPr id="314" name="Google Shape;314;p25"/>
            <p:cNvSpPr/>
            <p:nvPr/>
          </p:nvSpPr>
          <p:spPr>
            <a:xfrm flipH="1">
              <a:off x="0" y="4036050"/>
              <a:ext cx="2648525" cy="1102895"/>
            </a:xfrm>
            <a:custGeom>
              <a:avLst/>
              <a:gdLst/>
              <a:ahLst/>
              <a:cxnLst/>
              <a:rect l="l" t="t" r="r" b="b"/>
              <a:pathLst>
                <a:path w="53074" h="22101" extrusionOk="0">
                  <a:moveTo>
                    <a:pt x="53058" y="0"/>
                  </a:moveTo>
                  <a:cubicBezTo>
                    <a:pt x="52186" y="95"/>
                    <a:pt x="51473" y="792"/>
                    <a:pt x="51347" y="1664"/>
                  </a:cubicBezTo>
                  <a:cubicBezTo>
                    <a:pt x="51347" y="1664"/>
                    <a:pt x="49952" y="260"/>
                    <a:pt x="47703" y="260"/>
                  </a:cubicBezTo>
                  <a:cubicBezTo>
                    <a:pt x="46939" y="260"/>
                    <a:pt x="46076" y="422"/>
                    <a:pt x="45136" y="856"/>
                  </a:cubicBezTo>
                  <a:cubicBezTo>
                    <a:pt x="41445" y="2583"/>
                    <a:pt x="42712" y="7525"/>
                    <a:pt x="42712" y="7525"/>
                  </a:cubicBezTo>
                  <a:cubicBezTo>
                    <a:pt x="42135" y="7304"/>
                    <a:pt x="41530" y="7198"/>
                    <a:pt x="40918" y="7198"/>
                  </a:cubicBezTo>
                  <a:cubicBezTo>
                    <a:pt x="40740" y="7198"/>
                    <a:pt x="40562" y="7207"/>
                    <a:pt x="40384" y="7224"/>
                  </a:cubicBezTo>
                  <a:cubicBezTo>
                    <a:pt x="37548" y="7430"/>
                    <a:pt x="37484" y="9205"/>
                    <a:pt x="37484" y="9205"/>
                  </a:cubicBezTo>
                  <a:cubicBezTo>
                    <a:pt x="37484" y="9205"/>
                    <a:pt x="35948" y="8675"/>
                    <a:pt x="34016" y="8675"/>
                  </a:cubicBezTo>
                  <a:cubicBezTo>
                    <a:pt x="32412" y="8675"/>
                    <a:pt x="30535" y="9040"/>
                    <a:pt x="29040" y="10377"/>
                  </a:cubicBezTo>
                  <a:cubicBezTo>
                    <a:pt x="25745" y="13308"/>
                    <a:pt x="27852" y="15827"/>
                    <a:pt x="27852" y="15827"/>
                  </a:cubicBezTo>
                  <a:cubicBezTo>
                    <a:pt x="27293" y="15703"/>
                    <a:pt x="26811" y="15650"/>
                    <a:pt x="26395" y="15650"/>
                  </a:cubicBezTo>
                  <a:cubicBezTo>
                    <a:pt x="24112" y="15650"/>
                    <a:pt x="23828" y="17237"/>
                    <a:pt x="23828" y="17237"/>
                  </a:cubicBezTo>
                  <a:lnTo>
                    <a:pt x="22893" y="16984"/>
                  </a:lnTo>
                  <a:cubicBezTo>
                    <a:pt x="24051" y="14454"/>
                    <a:pt x="21409" y="14194"/>
                    <a:pt x="20275" y="14194"/>
                  </a:cubicBezTo>
                  <a:cubicBezTo>
                    <a:pt x="19981" y="14194"/>
                    <a:pt x="19788" y="14211"/>
                    <a:pt x="19788" y="14211"/>
                  </a:cubicBezTo>
                  <a:cubicBezTo>
                    <a:pt x="19788" y="14211"/>
                    <a:pt x="23226" y="12912"/>
                    <a:pt x="21515" y="10330"/>
                  </a:cubicBezTo>
                  <a:cubicBezTo>
                    <a:pt x="20388" y="8628"/>
                    <a:pt x="18821" y="8185"/>
                    <a:pt x="17438" y="8185"/>
                  </a:cubicBezTo>
                  <a:cubicBezTo>
                    <a:pt x="16722" y="8185"/>
                    <a:pt x="16056" y="8304"/>
                    <a:pt x="15527" y="8428"/>
                  </a:cubicBezTo>
                  <a:cubicBezTo>
                    <a:pt x="13625" y="8856"/>
                    <a:pt x="9697" y="10963"/>
                    <a:pt x="10964" y="14607"/>
                  </a:cubicBezTo>
                  <a:lnTo>
                    <a:pt x="10964" y="14607"/>
                  </a:lnTo>
                  <a:cubicBezTo>
                    <a:pt x="10964" y="14607"/>
                    <a:pt x="10154" y="13703"/>
                    <a:pt x="8875" y="13703"/>
                  </a:cubicBezTo>
                  <a:cubicBezTo>
                    <a:pt x="8495" y="13703"/>
                    <a:pt x="8074" y="13783"/>
                    <a:pt x="7621" y="13989"/>
                  </a:cubicBezTo>
                  <a:cubicBezTo>
                    <a:pt x="5641" y="14908"/>
                    <a:pt x="6132" y="16572"/>
                    <a:pt x="7130" y="17253"/>
                  </a:cubicBezTo>
                  <a:cubicBezTo>
                    <a:pt x="7130" y="17253"/>
                    <a:pt x="1" y="17332"/>
                    <a:pt x="1" y="22101"/>
                  </a:cubicBezTo>
                  <a:lnTo>
                    <a:pt x="53073" y="22101"/>
                  </a:lnTo>
                  <a:lnTo>
                    <a:pt x="530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 flipH="1">
              <a:off x="86630" y="4584650"/>
              <a:ext cx="885107" cy="637703"/>
            </a:xfrm>
            <a:custGeom>
              <a:avLst/>
              <a:gdLst/>
              <a:ahLst/>
              <a:cxnLst/>
              <a:rect l="l" t="t" r="r" b="b"/>
              <a:pathLst>
                <a:path w="11899" h="8573" extrusionOk="0">
                  <a:moveTo>
                    <a:pt x="9844" y="0"/>
                  </a:moveTo>
                  <a:cubicBezTo>
                    <a:pt x="7949" y="0"/>
                    <a:pt x="8381" y="2409"/>
                    <a:pt x="8381" y="2409"/>
                  </a:cubicBezTo>
                  <a:cubicBezTo>
                    <a:pt x="8381" y="2409"/>
                    <a:pt x="8001" y="1850"/>
                    <a:pt x="7390" y="1850"/>
                  </a:cubicBezTo>
                  <a:cubicBezTo>
                    <a:pt x="7274" y="1850"/>
                    <a:pt x="7150" y="1870"/>
                    <a:pt x="7019" y="1918"/>
                  </a:cubicBezTo>
                  <a:cubicBezTo>
                    <a:pt x="6195" y="2203"/>
                    <a:pt x="6749" y="3233"/>
                    <a:pt x="6749" y="3233"/>
                  </a:cubicBezTo>
                  <a:cubicBezTo>
                    <a:pt x="6749" y="3233"/>
                    <a:pt x="5225" y="1950"/>
                    <a:pt x="3686" y="1950"/>
                  </a:cubicBezTo>
                  <a:cubicBezTo>
                    <a:pt x="3028" y="1950"/>
                    <a:pt x="2368" y="2184"/>
                    <a:pt x="1822" y="2853"/>
                  </a:cubicBezTo>
                  <a:cubicBezTo>
                    <a:pt x="0" y="5087"/>
                    <a:pt x="2773" y="7542"/>
                    <a:pt x="2773" y="7542"/>
                  </a:cubicBezTo>
                  <a:cubicBezTo>
                    <a:pt x="2773" y="7542"/>
                    <a:pt x="2546" y="7439"/>
                    <a:pt x="2254" y="7439"/>
                  </a:cubicBezTo>
                  <a:cubicBezTo>
                    <a:pt x="1850" y="7439"/>
                    <a:pt x="1323" y="7636"/>
                    <a:pt x="1093" y="8572"/>
                  </a:cubicBezTo>
                  <a:cubicBezTo>
                    <a:pt x="1583" y="8040"/>
                    <a:pt x="2268" y="7756"/>
                    <a:pt x="2972" y="7756"/>
                  </a:cubicBezTo>
                  <a:cubicBezTo>
                    <a:pt x="3043" y="7756"/>
                    <a:pt x="3114" y="7758"/>
                    <a:pt x="3185" y="7764"/>
                  </a:cubicBezTo>
                  <a:cubicBezTo>
                    <a:pt x="3185" y="7764"/>
                    <a:pt x="2107" y="5926"/>
                    <a:pt x="3185" y="4200"/>
                  </a:cubicBezTo>
                  <a:cubicBezTo>
                    <a:pt x="3624" y="3500"/>
                    <a:pt x="4369" y="3291"/>
                    <a:pt x="5104" y="3291"/>
                  </a:cubicBezTo>
                  <a:cubicBezTo>
                    <a:pt x="6199" y="3291"/>
                    <a:pt x="7272" y="3756"/>
                    <a:pt x="7272" y="3756"/>
                  </a:cubicBezTo>
                  <a:cubicBezTo>
                    <a:pt x="7272" y="3756"/>
                    <a:pt x="7114" y="2805"/>
                    <a:pt x="7557" y="2568"/>
                  </a:cubicBezTo>
                  <a:cubicBezTo>
                    <a:pt x="7613" y="2536"/>
                    <a:pt x="7672" y="2522"/>
                    <a:pt x="7734" y="2522"/>
                  </a:cubicBezTo>
                  <a:cubicBezTo>
                    <a:pt x="8164" y="2522"/>
                    <a:pt x="8698" y="3202"/>
                    <a:pt x="8698" y="3202"/>
                  </a:cubicBezTo>
                  <a:cubicBezTo>
                    <a:pt x="8698" y="3202"/>
                    <a:pt x="9141" y="1712"/>
                    <a:pt x="9981" y="1522"/>
                  </a:cubicBezTo>
                  <a:cubicBezTo>
                    <a:pt x="10042" y="1508"/>
                    <a:pt x="10103" y="1501"/>
                    <a:pt x="10163" y="1501"/>
                  </a:cubicBezTo>
                  <a:cubicBezTo>
                    <a:pt x="10954" y="1501"/>
                    <a:pt x="11692" y="2663"/>
                    <a:pt x="11692" y="2663"/>
                  </a:cubicBezTo>
                  <a:cubicBezTo>
                    <a:pt x="11692" y="2663"/>
                    <a:pt x="11898" y="81"/>
                    <a:pt x="9918" y="1"/>
                  </a:cubicBezTo>
                  <a:cubicBezTo>
                    <a:pt x="9893" y="1"/>
                    <a:pt x="9868" y="0"/>
                    <a:pt x="9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5"/>
          <p:cNvSpPr/>
          <p:nvPr/>
        </p:nvSpPr>
        <p:spPr>
          <a:xfrm flipH="1">
            <a:off x="6555869" y="-94565"/>
            <a:ext cx="3632400" cy="765349"/>
          </a:xfrm>
          <a:custGeom>
            <a:avLst/>
            <a:gdLst/>
            <a:ahLst/>
            <a:cxnLst/>
            <a:rect l="l" t="t" r="r" b="b"/>
            <a:pathLst>
              <a:path w="25064" h="5281" extrusionOk="0">
                <a:moveTo>
                  <a:pt x="9628" y="1"/>
                </a:moveTo>
                <a:cubicBezTo>
                  <a:pt x="8350" y="1"/>
                  <a:pt x="7652" y="1605"/>
                  <a:pt x="7652" y="1605"/>
                </a:cubicBezTo>
                <a:cubicBezTo>
                  <a:pt x="7652" y="1605"/>
                  <a:pt x="7311" y="1130"/>
                  <a:pt x="6769" y="1130"/>
                </a:cubicBezTo>
                <a:cubicBezTo>
                  <a:pt x="6692" y="1130"/>
                  <a:pt x="6611" y="1140"/>
                  <a:pt x="6527" y="1161"/>
                </a:cubicBezTo>
                <a:cubicBezTo>
                  <a:pt x="5858" y="1317"/>
                  <a:pt x="6121" y="2542"/>
                  <a:pt x="6776" y="2631"/>
                </a:cubicBezTo>
                <a:lnTo>
                  <a:pt x="6776" y="2631"/>
                </a:lnTo>
                <a:cubicBezTo>
                  <a:pt x="6753" y="2629"/>
                  <a:pt x="6720" y="2627"/>
                  <a:pt x="6681" y="2627"/>
                </a:cubicBezTo>
                <a:cubicBezTo>
                  <a:pt x="6434" y="2627"/>
                  <a:pt x="5936" y="2700"/>
                  <a:pt x="6020" y="3300"/>
                </a:cubicBezTo>
                <a:cubicBezTo>
                  <a:pt x="6020" y="3300"/>
                  <a:pt x="5275" y="2921"/>
                  <a:pt x="4725" y="2921"/>
                </a:cubicBezTo>
                <a:cubicBezTo>
                  <a:pt x="4405" y="2921"/>
                  <a:pt x="4151" y="3050"/>
                  <a:pt x="4151" y="3458"/>
                </a:cubicBezTo>
                <a:cubicBezTo>
                  <a:pt x="4151" y="5106"/>
                  <a:pt x="1553" y="4647"/>
                  <a:pt x="539" y="4963"/>
                </a:cubicBezTo>
                <a:cubicBezTo>
                  <a:pt x="0" y="5106"/>
                  <a:pt x="444" y="5264"/>
                  <a:pt x="444" y="5264"/>
                </a:cubicBezTo>
                <a:lnTo>
                  <a:pt x="4547" y="5280"/>
                </a:lnTo>
                <a:lnTo>
                  <a:pt x="25063" y="5280"/>
                </a:lnTo>
                <a:cubicBezTo>
                  <a:pt x="25063" y="5280"/>
                  <a:pt x="24628" y="4242"/>
                  <a:pt x="23696" y="4242"/>
                </a:cubicBezTo>
                <a:cubicBezTo>
                  <a:pt x="23560" y="4242"/>
                  <a:pt x="23414" y="4264"/>
                  <a:pt x="23257" y="4314"/>
                </a:cubicBezTo>
                <a:cubicBezTo>
                  <a:pt x="23167" y="4343"/>
                  <a:pt x="23096" y="4356"/>
                  <a:pt x="23040" y="4356"/>
                </a:cubicBezTo>
                <a:cubicBezTo>
                  <a:pt x="22321" y="4356"/>
                  <a:pt x="24071" y="2175"/>
                  <a:pt x="21514" y="2175"/>
                </a:cubicBezTo>
                <a:cubicBezTo>
                  <a:pt x="20485" y="2175"/>
                  <a:pt x="20104" y="2682"/>
                  <a:pt x="20057" y="3300"/>
                </a:cubicBezTo>
                <a:cubicBezTo>
                  <a:pt x="20057" y="3300"/>
                  <a:pt x="20021" y="3292"/>
                  <a:pt x="19966" y="3292"/>
                </a:cubicBezTo>
                <a:cubicBezTo>
                  <a:pt x="19782" y="3292"/>
                  <a:pt x="19387" y="3386"/>
                  <a:pt x="19423" y="4203"/>
                </a:cubicBezTo>
                <a:cubicBezTo>
                  <a:pt x="19423" y="4203"/>
                  <a:pt x="18856" y="3636"/>
                  <a:pt x="18373" y="3636"/>
                </a:cubicBezTo>
                <a:cubicBezTo>
                  <a:pt x="18268" y="3636"/>
                  <a:pt x="18167" y="3663"/>
                  <a:pt x="18077" y="3728"/>
                </a:cubicBezTo>
                <a:cubicBezTo>
                  <a:pt x="17600" y="4070"/>
                  <a:pt x="17124" y="4943"/>
                  <a:pt x="16228" y="4943"/>
                </a:cubicBezTo>
                <a:cubicBezTo>
                  <a:pt x="16170" y="4943"/>
                  <a:pt x="16110" y="4939"/>
                  <a:pt x="16049" y="4932"/>
                </a:cubicBezTo>
                <a:cubicBezTo>
                  <a:pt x="15194" y="4838"/>
                  <a:pt x="14779" y="3867"/>
                  <a:pt x="14404" y="3867"/>
                </a:cubicBezTo>
                <a:cubicBezTo>
                  <a:pt x="14334" y="3867"/>
                  <a:pt x="14265" y="3901"/>
                  <a:pt x="14195" y="3981"/>
                </a:cubicBezTo>
                <a:cubicBezTo>
                  <a:pt x="14195" y="3981"/>
                  <a:pt x="13851" y="3680"/>
                  <a:pt x="13535" y="3680"/>
                </a:cubicBezTo>
                <a:cubicBezTo>
                  <a:pt x="13468" y="3680"/>
                  <a:pt x="13401" y="3694"/>
                  <a:pt x="13340" y="3728"/>
                </a:cubicBezTo>
                <a:cubicBezTo>
                  <a:pt x="13323" y="3738"/>
                  <a:pt x="13308" y="3743"/>
                  <a:pt x="13295" y="3743"/>
                </a:cubicBezTo>
                <a:cubicBezTo>
                  <a:pt x="13065" y="3743"/>
                  <a:pt x="13429" y="2166"/>
                  <a:pt x="12614" y="2166"/>
                </a:cubicBezTo>
                <a:cubicBezTo>
                  <a:pt x="12578" y="2166"/>
                  <a:pt x="12540" y="2169"/>
                  <a:pt x="12500" y="2175"/>
                </a:cubicBezTo>
                <a:cubicBezTo>
                  <a:pt x="11486" y="2349"/>
                  <a:pt x="11534" y="3411"/>
                  <a:pt x="11534" y="3411"/>
                </a:cubicBezTo>
                <a:cubicBezTo>
                  <a:pt x="11534" y="3411"/>
                  <a:pt x="11486" y="2460"/>
                  <a:pt x="11201" y="2397"/>
                </a:cubicBezTo>
                <a:cubicBezTo>
                  <a:pt x="10916" y="2349"/>
                  <a:pt x="11819" y="654"/>
                  <a:pt x="10187" y="100"/>
                </a:cubicBezTo>
                <a:cubicBezTo>
                  <a:pt x="9990" y="31"/>
                  <a:pt x="9803" y="1"/>
                  <a:pt x="962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5"/>
          <p:cNvSpPr/>
          <p:nvPr/>
        </p:nvSpPr>
        <p:spPr>
          <a:xfrm flipH="1">
            <a:off x="198777" y="330745"/>
            <a:ext cx="555747" cy="204261"/>
          </a:xfrm>
          <a:custGeom>
            <a:avLst/>
            <a:gdLst/>
            <a:ahLst/>
            <a:cxnLst/>
            <a:rect l="l" t="t" r="r" b="b"/>
            <a:pathLst>
              <a:path w="3882" h="1427" extrusionOk="0">
                <a:moveTo>
                  <a:pt x="2345" y="1"/>
                </a:moveTo>
                <a:cubicBezTo>
                  <a:pt x="1965" y="33"/>
                  <a:pt x="1664" y="492"/>
                  <a:pt x="1664" y="492"/>
                </a:cubicBezTo>
                <a:cubicBezTo>
                  <a:pt x="1479" y="350"/>
                  <a:pt x="1317" y="302"/>
                  <a:pt x="1183" y="302"/>
                </a:cubicBezTo>
                <a:cubicBezTo>
                  <a:pt x="915" y="302"/>
                  <a:pt x="761" y="492"/>
                  <a:pt x="761" y="492"/>
                </a:cubicBezTo>
                <a:lnTo>
                  <a:pt x="1252" y="714"/>
                </a:lnTo>
                <a:cubicBezTo>
                  <a:pt x="1190" y="701"/>
                  <a:pt x="1126" y="696"/>
                  <a:pt x="1063" y="696"/>
                </a:cubicBezTo>
                <a:cubicBezTo>
                  <a:pt x="884" y="696"/>
                  <a:pt x="703" y="743"/>
                  <a:pt x="539" y="825"/>
                </a:cubicBezTo>
                <a:cubicBezTo>
                  <a:pt x="32" y="1126"/>
                  <a:pt x="0" y="1427"/>
                  <a:pt x="0" y="1427"/>
                </a:cubicBezTo>
                <a:lnTo>
                  <a:pt x="1378" y="1031"/>
                </a:lnTo>
                <a:cubicBezTo>
                  <a:pt x="1489" y="1170"/>
                  <a:pt x="1708" y="1208"/>
                  <a:pt x="1911" y="1208"/>
                </a:cubicBezTo>
                <a:cubicBezTo>
                  <a:pt x="2146" y="1208"/>
                  <a:pt x="2361" y="1158"/>
                  <a:pt x="2361" y="1158"/>
                </a:cubicBezTo>
                <a:lnTo>
                  <a:pt x="2899" y="1427"/>
                </a:lnTo>
                <a:cubicBezTo>
                  <a:pt x="3105" y="1379"/>
                  <a:pt x="3264" y="1237"/>
                  <a:pt x="3295" y="1047"/>
                </a:cubicBezTo>
                <a:lnTo>
                  <a:pt x="2598" y="952"/>
                </a:lnTo>
                <a:lnTo>
                  <a:pt x="2329" y="777"/>
                </a:lnTo>
                <a:cubicBezTo>
                  <a:pt x="2376" y="540"/>
                  <a:pt x="3882" y="144"/>
                  <a:pt x="3882" y="144"/>
                </a:cubicBezTo>
                <a:cubicBezTo>
                  <a:pt x="3359" y="64"/>
                  <a:pt x="2852" y="17"/>
                  <a:pt x="23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99950" y="165300"/>
            <a:ext cx="8744100" cy="48129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6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 ExtraBold"/>
              <a:buNone/>
              <a:defRPr sz="33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ExtraBold"/>
              <a:buNone/>
              <a:defRPr sz="30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6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●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○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■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●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○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■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●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○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Work Sans"/>
              <a:buChar char="■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60" r:id="rId6"/>
    <p:sldLayoutId id="2147483664" r:id="rId7"/>
    <p:sldLayoutId id="2147483670" r:id="rId8"/>
    <p:sldLayoutId id="214748367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emrush.com/projects/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>
            <a:spLocks noGrp="1"/>
          </p:cNvSpPr>
          <p:nvPr>
            <p:ph type="ctrTitle"/>
          </p:nvPr>
        </p:nvSpPr>
        <p:spPr>
          <a:xfrm>
            <a:off x="715099" y="1272775"/>
            <a:ext cx="5711048" cy="21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DEPLOY</a:t>
            </a:r>
            <a:r>
              <a:rPr lang="en" dirty="0">
                <a:solidFill>
                  <a:schemeClr val="accent2"/>
                </a:solidFill>
              </a:rPr>
              <a:t>FASTER</a:t>
            </a:r>
            <a:r>
              <a:rPr lang="en" dirty="0">
                <a:solidFill>
                  <a:schemeClr val="dk1"/>
                </a:solidFill>
              </a:rPr>
              <a:t> DEPLOY</a:t>
            </a:r>
            <a:r>
              <a:rPr lang="en" dirty="0">
                <a:solidFill>
                  <a:schemeClr val="accent2"/>
                </a:solidFill>
              </a:rPr>
              <a:t>WITH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>
                <a:solidFill>
                  <a:schemeClr val="accent4"/>
                </a:solidFill>
              </a:rPr>
              <a:t>APPJET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29" name="Google Shape;329;p29"/>
          <p:cNvSpPr txBox="1">
            <a:spLocks noGrp="1"/>
          </p:cNvSpPr>
          <p:nvPr>
            <p:ph type="subTitle" idx="1"/>
          </p:nvPr>
        </p:nvSpPr>
        <p:spPr>
          <a:xfrm>
            <a:off x="715099" y="3673832"/>
            <a:ext cx="5128427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pt-PT" sz="1800" dirty="0">
                <a:effectLst/>
                <a:latin typeface="TimesNewRomanPSMT"/>
              </a:rPr>
              <a:t>Open-</a:t>
            </a:r>
            <a:r>
              <a:rPr lang="pt-PT" sz="1800" dirty="0" err="1">
                <a:effectLst/>
                <a:latin typeface="TimesNewRomanPSMT"/>
              </a:rPr>
              <a:t>source</a:t>
            </a:r>
            <a:r>
              <a:rPr lang="pt-PT" sz="1800" dirty="0">
                <a:effectLst/>
                <a:latin typeface="TimesNewRomanPSMT"/>
              </a:rPr>
              <a:t> </a:t>
            </a:r>
            <a:r>
              <a:rPr lang="pt-PT" sz="1800" dirty="0" err="1">
                <a:effectLst/>
                <a:latin typeface="TimesNewRomanPSMT"/>
              </a:rPr>
              <a:t>platform</a:t>
            </a:r>
            <a:r>
              <a:rPr lang="pt-PT" sz="1800" dirty="0">
                <a:effectLst/>
                <a:latin typeface="TimesNewRomanPSMT"/>
              </a:rPr>
              <a:t> for </a:t>
            </a:r>
            <a:r>
              <a:rPr lang="pt-PT" sz="1800" dirty="0" err="1">
                <a:effectLst/>
                <a:latin typeface="TimesNewRomanPSMT"/>
              </a:rPr>
              <a:t>deployment</a:t>
            </a:r>
            <a:r>
              <a:rPr lang="pt-PT" sz="1800" dirty="0">
                <a:effectLst/>
                <a:latin typeface="TimesNewRomanPSMT"/>
              </a:rPr>
              <a:t> </a:t>
            </a:r>
            <a:r>
              <a:rPr lang="pt-PT" sz="1800" dirty="0" err="1">
                <a:effectLst/>
                <a:latin typeface="TimesNewRomanPSMT"/>
              </a:rPr>
              <a:t>automation</a:t>
            </a:r>
            <a:r>
              <a:rPr lang="pt-PT" sz="1800" dirty="0">
                <a:effectLst/>
                <a:latin typeface="TimesNewRomanPSMT"/>
              </a:rPr>
              <a:t> </a:t>
            </a:r>
            <a:r>
              <a:rPr lang="pt-PT" sz="1800" dirty="0" err="1">
                <a:effectLst/>
                <a:latin typeface="TimesNewRomanPSMT"/>
              </a:rPr>
              <a:t>and</a:t>
            </a:r>
            <a:r>
              <a:rPr lang="pt-PT" sz="1800" dirty="0">
                <a:effectLst/>
                <a:latin typeface="TimesNewRomanPSMT"/>
              </a:rPr>
              <a:t> </a:t>
            </a:r>
            <a:r>
              <a:rPr lang="pt-PT" sz="1800" dirty="0" err="1">
                <a:effectLst/>
                <a:latin typeface="TimesNewRomanPSMT"/>
              </a:rPr>
              <a:t>configuration</a:t>
            </a:r>
            <a:r>
              <a:rPr lang="pt-PT" sz="1800" dirty="0">
                <a:effectLst/>
                <a:latin typeface="TimesNewRomanPSMT"/>
              </a:rPr>
              <a:t> </a:t>
            </a:r>
            <a:r>
              <a:rPr lang="pt-PT" sz="1800" dirty="0" err="1">
                <a:effectLst/>
                <a:latin typeface="TimesNewRomanPSMT"/>
              </a:rPr>
              <a:t>over</a:t>
            </a:r>
            <a:r>
              <a:rPr lang="pt-PT" sz="1800" dirty="0">
                <a:effectLst/>
                <a:latin typeface="TimesNewRomanPSMT"/>
              </a:rPr>
              <a:t> web </a:t>
            </a:r>
            <a:r>
              <a:rPr lang="pt-PT" sz="1800" dirty="0" err="1">
                <a:effectLst/>
                <a:latin typeface="TimesNewRomanPSMT"/>
              </a:rPr>
              <a:t>infrastructures</a:t>
            </a:r>
            <a:r>
              <a:rPr lang="pt-PT" sz="1800" dirty="0">
                <a:effectLst/>
                <a:latin typeface="TimesNewRomanPSMT"/>
              </a:rPr>
              <a:t>. </a:t>
            </a: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0" name="Google Shape;330;p29"/>
          <p:cNvGrpSpPr/>
          <p:nvPr/>
        </p:nvGrpSpPr>
        <p:grpSpPr>
          <a:xfrm flipH="1">
            <a:off x="5185216" y="1752651"/>
            <a:ext cx="3739959" cy="2750481"/>
            <a:chOff x="8086" y="1774095"/>
            <a:chExt cx="3473539" cy="2554784"/>
          </a:xfrm>
        </p:grpSpPr>
        <p:grpSp>
          <p:nvGrpSpPr>
            <p:cNvPr id="331" name="Google Shape;331;p29"/>
            <p:cNvGrpSpPr/>
            <p:nvPr/>
          </p:nvGrpSpPr>
          <p:grpSpPr>
            <a:xfrm>
              <a:off x="8086" y="1774095"/>
              <a:ext cx="3473539" cy="2554784"/>
              <a:chOff x="8086" y="1774095"/>
              <a:chExt cx="3473539" cy="2554784"/>
            </a:xfrm>
          </p:grpSpPr>
          <p:sp>
            <p:nvSpPr>
              <p:cNvPr id="332" name="Google Shape;332;p29"/>
              <p:cNvSpPr/>
              <p:nvPr/>
            </p:nvSpPr>
            <p:spPr>
              <a:xfrm rot="625103">
                <a:off x="1848591" y="3219629"/>
                <a:ext cx="1578110" cy="751301"/>
              </a:xfrm>
              <a:custGeom>
                <a:avLst/>
                <a:gdLst/>
                <a:ahLst/>
                <a:cxnLst/>
                <a:rect l="l" t="t" r="r" b="b"/>
                <a:pathLst>
                  <a:path w="14212" h="6766" extrusionOk="0">
                    <a:moveTo>
                      <a:pt x="3201" y="1"/>
                    </a:moveTo>
                    <a:lnTo>
                      <a:pt x="1" y="3961"/>
                    </a:lnTo>
                    <a:lnTo>
                      <a:pt x="13752" y="6765"/>
                    </a:lnTo>
                    <a:lnTo>
                      <a:pt x="14212" y="6369"/>
                    </a:lnTo>
                    <a:lnTo>
                      <a:pt x="32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9"/>
              <p:cNvSpPr/>
              <p:nvPr/>
            </p:nvSpPr>
            <p:spPr>
              <a:xfrm rot="625103">
                <a:off x="2121129" y="3244477"/>
                <a:ext cx="1305394" cy="728427"/>
              </a:xfrm>
              <a:custGeom>
                <a:avLst/>
                <a:gdLst/>
                <a:ahLst/>
                <a:cxnLst/>
                <a:rect l="l" t="t" r="r" b="b"/>
                <a:pathLst>
                  <a:path w="11756" h="6560" extrusionOk="0">
                    <a:moveTo>
                      <a:pt x="745" y="1"/>
                    </a:moveTo>
                    <a:lnTo>
                      <a:pt x="1" y="919"/>
                    </a:lnTo>
                    <a:lnTo>
                      <a:pt x="11534" y="6559"/>
                    </a:lnTo>
                    <a:lnTo>
                      <a:pt x="11756" y="6369"/>
                    </a:lnTo>
                    <a:lnTo>
                      <a:pt x="7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9"/>
              <p:cNvSpPr/>
              <p:nvPr/>
            </p:nvSpPr>
            <p:spPr>
              <a:xfrm rot="625103">
                <a:off x="1221217" y="1923314"/>
                <a:ext cx="1856045" cy="2256346"/>
              </a:xfrm>
              <a:custGeom>
                <a:avLst/>
                <a:gdLst/>
                <a:ahLst/>
                <a:cxnLst/>
                <a:rect l="l" t="t" r="r" b="b"/>
                <a:pathLst>
                  <a:path w="16715" h="20320" extrusionOk="0">
                    <a:moveTo>
                      <a:pt x="15243" y="1"/>
                    </a:moveTo>
                    <a:cubicBezTo>
                      <a:pt x="14443" y="1"/>
                      <a:pt x="12905" y="571"/>
                      <a:pt x="11724" y="1752"/>
                    </a:cubicBezTo>
                    <a:cubicBezTo>
                      <a:pt x="10250" y="3226"/>
                      <a:pt x="159" y="18387"/>
                      <a:pt x="159" y="18387"/>
                    </a:cubicBezTo>
                    <a:lnTo>
                      <a:pt x="0" y="19892"/>
                    </a:lnTo>
                    <a:lnTo>
                      <a:pt x="1600" y="20320"/>
                    </a:lnTo>
                    <a:lnTo>
                      <a:pt x="2757" y="19401"/>
                    </a:lnTo>
                    <a:cubicBezTo>
                      <a:pt x="2757" y="19401"/>
                      <a:pt x="12468" y="7535"/>
                      <a:pt x="15447" y="3242"/>
                    </a:cubicBezTo>
                    <a:cubicBezTo>
                      <a:pt x="15890" y="2592"/>
                      <a:pt x="16714" y="881"/>
                      <a:pt x="15684" y="105"/>
                    </a:cubicBezTo>
                    <a:cubicBezTo>
                      <a:pt x="15593" y="36"/>
                      <a:pt x="15441" y="1"/>
                      <a:pt x="15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9"/>
              <p:cNvSpPr/>
              <p:nvPr/>
            </p:nvSpPr>
            <p:spPr>
              <a:xfrm rot="625103">
                <a:off x="2449326" y="3251522"/>
                <a:ext cx="401634" cy="442941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989" extrusionOk="0">
                    <a:moveTo>
                      <a:pt x="2540" y="0"/>
                    </a:moveTo>
                    <a:cubicBezTo>
                      <a:pt x="2178" y="0"/>
                      <a:pt x="1814" y="178"/>
                      <a:pt x="1604" y="571"/>
                    </a:cubicBezTo>
                    <a:lnTo>
                      <a:pt x="305" y="2947"/>
                    </a:lnTo>
                    <a:cubicBezTo>
                      <a:pt x="0" y="3463"/>
                      <a:pt x="433" y="3988"/>
                      <a:pt x="910" y="3988"/>
                    </a:cubicBezTo>
                    <a:cubicBezTo>
                      <a:pt x="1077" y="3988"/>
                      <a:pt x="1250" y="3924"/>
                      <a:pt x="1398" y="3771"/>
                    </a:cubicBezTo>
                    <a:lnTo>
                      <a:pt x="3268" y="1854"/>
                    </a:lnTo>
                    <a:cubicBezTo>
                      <a:pt x="3490" y="1648"/>
                      <a:pt x="3616" y="1363"/>
                      <a:pt x="3616" y="1062"/>
                    </a:cubicBezTo>
                    <a:cubicBezTo>
                      <a:pt x="3616" y="397"/>
                      <a:pt x="3081" y="0"/>
                      <a:pt x="25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9"/>
              <p:cNvSpPr/>
              <p:nvPr/>
            </p:nvSpPr>
            <p:spPr>
              <a:xfrm rot="625103">
                <a:off x="2590421" y="3264386"/>
                <a:ext cx="278046" cy="238071"/>
              </a:xfrm>
              <a:custGeom>
                <a:avLst/>
                <a:gdLst/>
                <a:ahLst/>
                <a:cxnLst/>
                <a:rect l="l" t="t" r="r" b="b"/>
                <a:pathLst>
                  <a:path w="2504" h="2144" extrusionOk="0">
                    <a:moveTo>
                      <a:pt x="1426" y="1"/>
                    </a:moveTo>
                    <a:cubicBezTo>
                      <a:pt x="475" y="1"/>
                      <a:pt x="0" y="1141"/>
                      <a:pt x="666" y="1823"/>
                    </a:cubicBezTo>
                    <a:cubicBezTo>
                      <a:pt x="887" y="2044"/>
                      <a:pt x="1158" y="2143"/>
                      <a:pt x="1424" y="2143"/>
                    </a:cubicBezTo>
                    <a:cubicBezTo>
                      <a:pt x="1976" y="2143"/>
                      <a:pt x="2503" y="1715"/>
                      <a:pt x="2503" y="1062"/>
                    </a:cubicBezTo>
                    <a:cubicBezTo>
                      <a:pt x="2503" y="476"/>
                      <a:pt x="2012" y="1"/>
                      <a:pt x="14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9"/>
              <p:cNvSpPr/>
              <p:nvPr/>
            </p:nvSpPr>
            <p:spPr>
              <a:xfrm rot="625103">
                <a:off x="1184891" y="3325689"/>
                <a:ext cx="160232" cy="411739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3708" extrusionOk="0">
                    <a:moveTo>
                      <a:pt x="587" y="1"/>
                    </a:moveTo>
                    <a:lnTo>
                      <a:pt x="32" y="666"/>
                    </a:lnTo>
                    <a:lnTo>
                      <a:pt x="0" y="3708"/>
                    </a:lnTo>
                    <a:lnTo>
                      <a:pt x="1442" y="1569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9"/>
              <p:cNvSpPr/>
              <p:nvPr/>
            </p:nvSpPr>
            <p:spPr>
              <a:xfrm rot="625103">
                <a:off x="410379" y="3647937"/>
                <a:ext cx="677348" cy="242957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2188" extrusionOk="0">
                    <a:moveTo>
                      <a:pt x="0" y="1"/>
                    </a:moveTo>
                    <a:lnTo>
                      <a:pt x="0" y="492"/>
                    </a:lnTo>
                    <a:lnTo>
                      <a:pt x="5925" y="2187"/>
                    </a:lnTo>
                    <a:lnTo>
                      <a:pt x="6100" y="6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9"/>
              <p:cNvSpPr/>
              <p:nvPr/>
            </p:nvSpPr>
            <p:spPr>
              <a:xfrm rot="625103">
                <a:off x="1200119" y="3966163"/>
                <a:ext cx="476809" cy="239293"/>
              </a:xfrm>
              <a:custGeom>
                <a:avLst/>
                <a:gdLst/>
                <a:ahLst/>
                <a:cxnLst/>
                <a:rect l="l" t="t" r="r" b="b"/>
                <a:pathLst>
                  <a:path w="4294" h="2155" extrusionOk="0">
                    <a:moveTo>
                      <a:pt x="1157" y="0"/>
                    </a:moveTo>
                    <a:lnTo>
                      <a:pt x="0" y="919"/>
                    </a:lnTo>
                    <a:lnTo>
                      <a:pt x="3961" y="2155"/>
                    </a:lnTo>
                    <a:lnTo>
                      <a:pt x="4294" y="1759"/>
                    </a:lnTo>
                    <a:lnTo>
                      <a:pt x="11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9"/>
              <p:cNvSpPr/>
              <p:nvPr/>
            </p:nvSpPr>
            <p:spPr>
              <a:xfrm rot="625103">
                <a:off x="1190357" y="2261790"/>
                <a:ext cx="1616752" cy="1893243"/>
              </a:xfrm>
              <a:custGeom>
                <a:avLst/>
                <a:gdLst/>
                <a:ahLst/>
                <a:cxnLst/>
                <a:rect l="l" t="t" r="r" b="b"/>
                <a:pathLst>
                  <a:path w="14560" h="17050" extrusionOk="0">
                    <a:moveTo>
                      <a:pt x="14041" y="1"/>
                    </a:moveTo>
                    <a:cubicBezTo>
                      <a:pt x="13477" y="1"/>
                      <a:pt x="12474" y="316"/>
                      <a:pt x="11138" y="1999"/>
                    </a:cubicBezTo>
                    <a:cubicBezTo>
                      <a:pt x="8999" y="4693"/>
                      <a:pt x="6464" y="7814"/>
                      <a:pt x="6464" y="7814"/>
                    </a:cubicBezTo>
                    <a:lnTo>
                      <a:pt x="6226" y="6150"/>
                    </a:lnTo>
                    <a:lnTo>
                      <a:pt x="3644" y="9952"/>
                    </a:lnTo>
                    <a:lnTo>
                      <a:pt x="3755" y="11378"/>
                    </a:lnTo>
                    <a:lnTo>
                      <a:pt x="0" y="16622"/>
                    </a:lnTo>
                    <a:lnTo>
                      <a:pt x="1600" y="17050"/>
                    </a:lnTo>
                    <a:lnTo>
                      <a:pt x="2757" y="16131"/>
                    </a:lnTo>
                    <a:lnTo>
                      <a:pt x="6512" y="11505"/>
                    </a:lnTo>
                    <a:lnTo>
                      <a:pt x="9157" y="8194"/>
                    </a:lnTo>
                    <a:lnTo>
                      <a:pt x="8698" y="7988"/>
                    </a:lnTo>
                    <a:lnTo>
                      <a:pt x="14560" y="114"/>
                    </a:lnTo>
                    <a:cubicBezTo>
                      <a:pt x="14560" y="114"/>
                      <a:pt x="14379" y="1"/>
                      <a:pt x="140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9"/>
              <p:cNvSpPr/>
              <p:nvPr/>
            </p:nvSpPr>
            <p:spPr>
              <a:xfrm rot="625103">
                <a:off x="53694" y="2585674"/>
                <a:ext cx="1917561" cy="679236"/>
              </a:xfrm>
              <a:custGeom>
                <a:avLst/>
                <a:gdLst/>
                <a:ahLst/>
                <a:cxnLst/>
                <a:rect l="l" t="t" r="r" b="b"/>
                <a:pathLst>
                  <a:path w="17269" h="6117" extrusionOk="0">
                    <a:moveTo>
                      <a:pt x="0" y="1"/>
                    </a:moveTo>
                    <a:lnTo>
                      <a:pt x="0" y="809"/>
                    </a:lnTo>
                    <a:lnTo>
                      <a:pt x="14243" y="6116"/>
                    </a:lnTo>
                    <a:lnTo>
                      <a:pt x="17268" y="16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9"/>
              <p:cNvSpPr/>
              <p:nvPr/>
            </p:nvSpPr>
            <p:spPr>
              <a:xfrm rot="625103">
                <a:off x="92325" y="2584225"/>
                <a:ext cx="1863040" cy="256948"/>
              </a:xfrm>
              <a:custGeom>
                <a:avLst/>
                <a:gdLst/>
                <a:ahLst/>
                <a:cxnLst/>
                <a:rect l="l" t="t" r="r" b="b"/>
                <a:pathLst>
                  <a:path w="16778" h="2314" extrusionOk="0">
                    <a:moveTo>
                      <a:pt x="0" y="1"/>
                    </a:moveTo>
                    <a:lnTo>
                      <a:pt x="0" y="350"/>
                    </a:lnTo>
                    <a:lnTo>
                      <a:pt x="16270" y="2314"/>
                    </a:lnTo>
                    <a:lnTo>
                      <a:pt x="16777" y="158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9"/>
              <p:cNvSpPr/>
              <p:nvPr/>
            </p:nvSpPr>
            <p:spPr>
              <a:xfrm rot="625103">
                <a:off x="1289389" y="2645165"/>
                <a:ext cx="380092" cy="442497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3985" extrusionOk="0">
                    <a:moveTo>
                      <a:pt x="2326" y="0"/>
                    </a:moveTo>
                    <a:cubicBezTo>
                      <a:pt x="1964" y="0"/>
                      <a:pt x="1602" y="175"/>
                      <a:pt x="1394" y="566"/>
                    </a:cubicBezTo>
                    <a:lnTo>
                      <a:pt x="95" y="2942"/>
                    </a:lnTo>
                    <a:cubicBezTo>
                      <a:pt x="32" y="3053"/>
                      <a:pt x="0" y="3180"/>
                      <a:pt x="0" y="3290"/>
                    </a:cubicBezTo>
                    <a:cubicBezTo>
                      <a:pt x="0" y="3705"/>
                      <a:pt x="342" y="3984"/>
                      <a:pt x="697" y="3984"/>
                    </a:cubicBezTo>
                    <a:cubicBezTo>
                      <a:pt x="871" y="3984"/>
                      <a:pt x="1048" y="3917"/>
                      <a:pt x="1188" y="3766"/>
                    </a:cubicBezTo>
                    <a:lnTo>
                      <a:pt x="3058" y="1865"/>
                    </a:lnTo>
                    <a:cubicBezTo>
                      <a:pt x="3280" y="1659"/>
                      <a:pt x="3406" y="1373"/>
                      <a:pt x="3422" y="1072"/>
                    </a:cubicBezTo>
                    <a:cubicBezTo>
                      <a:pt x="3422" y="404"/>
                      <a:pt x="2875" y="0"/>
                      <a:pt x="23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9"/>
              <p:cNvSpPr/>
              <p:nvPr/>
            </p:nvSpPr>
            <p:spPr>
              <a:xfrm rot="625103">
                <a:off x="1447246" y="2660616"/>
                <a:ext cx="237627" cy="237516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2139" extrusionOk="0">
                    <a:moveTo>
                      <a:pt x="1078" y="0"/>
                    </a:moveTo>
                    <a:cubicBezTo>
                      <a:pt x="492" y="0"/>
                      <a:pt x="1" y="475"/>
                      <a:pt x="1" y="1061"/>
                    </a:cubicBezTo>
                    <a:cubicBezTo>
                      <a:pt x="1" y="1648"/>
                      <a:pt x="492" y="2139"/>
                      <a:pt x="1078" y="2139"/>
                    </a:cubicBezTo>
                    <a:cubicBezTo>
                      <a:pt x="1664" y="2139"/>
                      <a:pt x="2139" y="1648"/>
                      <a:pt x="2139" y="1061"/>
                    </a:cubicBezTo>
                    <a:cubicBezTo>
                      <a:pt x="2139" y="475"/>
                      <a:pt x="1664" y="0"/>
                      <a:pt x="10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9"/>
              <p:cNvSpPr/>
              <p:nvPr/>
            </p:nvSpPr>
            <p:spPr>
              <a:xfrm rot="625103">
                <a:off x="1489589" y="2701201"/>
                <a:ext cx="154902" cy="154902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395" extrusionOk="0">
                    <a:moveTo>
                      <a:pt x="698" y="0"/>
                    </a:moveTo>
                    <a:cubicBezTo>
                      <a:pt x="318" y="0"/>
                      <a:pt x="1" y="317"/>
                      <a:pt x="1" y="697"/>
                    </a:cubicBezTo>
                    <a:cubicBezTo>
                      <a:pt x="1" y="1078"/>
                      <a:pt x="318" y="1395"/>
                      <a:pt x="698" y="1395"/>
                    </a:cubicBezTo>
                    <a:cubicBezTo>
                      <a:pt x="1078" y="1395"/>
                      <a:pt x="1395" y="1078"/>
                      <a:pt x="1395" y="697"/>
                    </a:cubicBezTo>
                    <a:cubicBezTo>
                      <a:pt x="1395" y="317"/>
                      <a:pt x="1078" y="0"/>
                      <a:pt x="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9"/>
              <p:cNvSpPr/>
              <p:nvPr/>
            </p:nvSpPr>
            <p:spPr>
              <a:xfrm rot="625103">
                <a:off x="2644870" y="3307699"/>
                <a:ext cx="181329" cy="153347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381" extrusionOk="0">
                    <a:moveTo>
                      <a:pt x="935" y="1"/>
                    </a:moveTo>
                    <a:cubicBezTo>
                      <a:pt x="317" y="1"/>
                      <a:pt x="0" y="746"/>
                      <a:pt x="444" y="1173"/>
                    </a:cubicBezTo>
                    <a:cubicBezTo>
                      <a:pt x="582" y="1317"/>
                      <a:pt x="755" y="1381"/>
                      <a:pt x="926" y="1381"/>
                    </a:cubicBezTo>
                    <a:cubicBezTo>
                      <a:pt x="1284" y="1381"/>
                      <a:pt x="1632" y="1100"/>
                      <a:pt x="1632" y="682"/>
                    </a:cubicBezTo>
                    <a:cubicBezTo>
                      <a:pt x="1632" y="302"/>
                      <a:pt x="1315" y="1"/>
                      <a:pt x="9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7" name="Google Shape;347;p29"/>
            <p:cNvSpPr/>
            <p:nvPr/>
          </p:nvSpPr>
          <p:spPr>
            <a:xfrm rot="625103">
              <a:off x="2816090" y="2062838"/>
              <a:ext cx="172557" cy="117925"/>
            </a:xfrm>
            <a:custGeom>
              <a:avLst/>
              <a:gdLst/>
              <a:ahLst/>
              <a:cxnLst/>
              <a:rect l="l" t="t" r="r" b="b"/>
              <a:pathLst>
                <a:path w="1554" h="1062" extrusionOk="0">
                  <a:moveTo>
                    <a:pt x="1553" y="0"/>
                  </a:moveTo>
                  <a:lnTo>
                    <a:pt x="1553" y="0"/>
                  </a:lnTo>
                  <a:cubicBezTo>
                    <a:pt x="1316" y="79"/>
                    <a:pt x="1094" y="174"/>
                    <a:pt x="872" y="285"/>
                  </a:cubicBezTo>
                  <a:cubicBezTo>
                    <a:pt x="603" y="507"/>
                    <a:pt x="318" y="761"/>
                    <a:pt x="1" y="1062"/>
                  </a:cubicBezTo>
                  <a:lnTo>
                    <a:pt x="492" y="935"/>
                  </a:lnTo>
                  <a:cubicBezTo>
                    <a:pt x="492" y="935"/>
                    <a:pt x="951" y="539"/>
                    <a:pt x="1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29;p29">
            <a:extLst>
              <a:ext uri="{FF2B5EF4-FFF2-40B4-BE49-F238E27FC236}">
                <a16:creationId xmlns:a16="http://schemas.microsoft.com/office/drawing/2014/main" id="{CF0D9BA2-E756-8A5B-1A1A-F57A2426570A}"/>
              </a:ext>
            </a:extLst>
          </p:cNvPr>
          <p:cNvSpPr txBox="1">
            <a:spLocks/>
          </p:cNvSpPr>
          <p:nvPr/>
        </p:nvSpPr>
        <p:spPr>
          <a:xfrm>
            <a:off x="2715323" y="524200"/>
            <a:ext cx="5128427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None/>
              <a:defRPr sz="1550" b="0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pt-P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Mestrado em Engenharia de Software</a:t>
            </a:r>
          </a:p>
          <a:p>
            <a:pPr marL="0" indent="0"/>
            <a:r>
              <a:rPr lang="pt-P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Aluno: Guilherme Malhado</a:t>
            </a:r>
          </a:p>
          <a:p>
            <a:pPr marL="0" indent="0"/>
            <a:r>
              <a:rPr lang="pt-P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Orientador: Professor Doutor João Ventura</a:t>
            </a:r>
          </a:p>
          <a:p>
            <a:pPr marL="0" indent="0"/>
            <a:endParaRPr lang="pt-P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2EFBA2-7497-F553-C575-3A8ABCA6F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842" y="4014008"/>
            <a:ext cx="2309047" cy="126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2F654BE-65AF-CDC3-8B60-DDFEE5D3DBC8}"/>
              </a:ext>
            </a:extLst>
          </p:cNvPr>
          <p:cNvSpPr txBox="1"/>
          <p:nvPr/>
        </p:nvSpPr>
        <p:spPr>
          <a:xfrm>
            <a:off x="8842248" y="4800600"/>
            <a:ext cx="36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ítulo 2">
            <a:extLst>
              <a:ext uri="{FF2B5EF4-FFF2-40B4-BE49-F238E27FC236}">
                <a16:creationId xmlns:a16="http://schemas.microsoft.com/office/drawing/2014/main" id="{2D89E1A9-4744-37A2-7D27-DE7575D22BA0}"/>
              </a:ext>
            </a:extLst>
          </p:cNvPr>
          <p:cNvSpPr txBox="1">
            <a:spLocks/>
          </p:cNvSpPr>
          <p:nvPr/>
        </p:nvSpPr>
        <p:spPr>
          <a:xfrm>
            <a:off x="169017" y="4378274"/>
            <a:ext cx="1856526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PT" sz="1400" dirty="0">
                <a:solidFill>
                  <a:schemeClr val="bg2"/>
                </a:solidFill>
              </a:rPr>
              <a:t>A</a:t>
            </a:r>
            <a:r>
              <a:rPr lang="pt-PT" sz="1400" dirty="0">
                <a:solidFill>
                  <a:schemeClr val="tx1"/>
                </a:solidFill>
              </a:rPr>
              <a:t>CLI</a:t>
            </a:r>
          </a:p>
        </p:txBody>
      </p:sp>
      <p:pic>
        <p:nvPicPr>
          <p:cNvPr id="137" name="Picture 4" descr="The Go Programming Language">
            <a:extLst>
              <a:ext uri="{FF2B5EF4-FFF2-40B4-BE49-F238E27FC236}">
                <a16:creationId xmlns:a16="http://schemas.microsoft.com/office/drawing/2014/main" id="{9C0EB95C-1661-5ECF-D17E-4CF310B01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661" y="4245552"/>
            <a:ext cx="659283" cy="58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Computer User PNG Transparent Images Free Download | Vector Files | Pngtree">
            <a:extLst>
              <a:ext uri="{FF2B5EF4-FFF2-40B4-BE49-F238E27FC236}">
                <a16:creationId xmlns:a16="http://schemas.microsoft.com/office/drawing/2014/main" id="{4FF68E9D-82C9-FF53-AC4D-43FD09280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3276386"/>
            <a:ext cx="2139696" cy="213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5" name="Conexão Curva 114">
            <a:extLst>
              <a:ext uri="{FF2B5EF4-FFF2-40B4-BE49-F238E27FC236}">
                <a16:creationId xmlns:a16="http://schemas.microsoft.com/office/drawing/2014/main" id="{4B3E7C68-851E-2309-6636-F1972DFE56D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77815" y="3620554"/>
            <a:ext cx="641791" cy="554832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9" name="Google Shape;372;p32">
            <a:extLst>
              <a:ext uri="{FF2B5EF4-FFF2-40B4-BE49-F238E27FC236}">
                <a16:creationId xmlns:a16="http://schemas.microsoft.com/office/drawing/2014/main" id="{9959E1BF-107C-C9DA-7319-25B53E7084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45389" y="94155"/>
            <a:ext cx="415392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APPJET Workflow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64EB6B-71CC-42F6-F792-B6965E11B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67" y="2075558"/>
            <a:ext cx="1766125" cy="1375625"/>
          </a:xfrm>
          <a:prstGeom prst="rect">
            <a:avLst/>
          </a:prstGeom>
        </p:spPr>
      </p:pic>
      <p:cxnSp>
        <p:nvCxnSpPr>
          <p:cNvPr id="3" name="Conexão Curva 2">
            <a:extLst>
              <a:ext uri="{FF2B5EF4-FFF2-40B4-BE49-F238E27FC236}">
                <a16:creationId xmlns:a16="http://schemas.microsoft.com/office/drawing/2014/main" id="{066ACA87-3AFA-E447-6365-087F824DB1E7}"/>
              </a:ext>
            </a:extLst>
          </p:cNvPr>
          <p:cNvCxnSpPr>
            <a:cxnSpLocks/>
          </p:cNvCxnSpPr>
          <p:nvPr/>
        </p:nvCxnSpPr>
        <p:spPr>
          <a:xfrm flipV="1">
            <a:off x="1810991" y="1396424"/>
            <a:ext cx="829910" cy="592725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exão Curva 8">
            <a:extLst>
              <a:ext uri="{FF2B5EF4-FFF2-40B4-BE49-F238E27FC236}">
                <a16:creationId xmlns:a16="http://schemas.microsoft.com/office/drawing/2014/main" id="{EB06252D-51B1-B4B5-52FB-45C2D004F9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60215" y="1627326"/>
            <a:ext cx="807911" cy="582588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2BF3A87-08F1-159D-8CE4-2F8317B1225B}"/>
              </a:ext>
            </a:extLst>
          </p:cNvPr>
          <p:cNvSpPr txBox="1"/>
          <p:nvPr/>
        </p:nvSpPr>
        <p:spPr>
          <a:xfrm>
            <a:off x="2845389" y="1035042"/>
            <a:ext cx="19202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tx1"/>
                </a:solidFill>
              </a:rPr>
              <a:t>./</a:t>
            </a:r>
            <a:r>
              <a:rPr lang="pt-PT" b="1" dirty="0" err="1">
                <a:solidFill>
                  <a:schemeClr val="tx1"/>
                </a:solidFill>
              </a:rPr>
              <a:t>appjet</a:t>
            </a:r>
            <a:r>
              <a:rPr lang="pt-PT" b="1" dirty="0">
                <a:solidFill>
                  <a:schemeClr val="tx1"/>
                </a:solidFill>
              </a:rPr>
              <a:t> login</a:t>
            </a:r>
          </a:p>
          <a:p>
            <a:r>
              <a:rPr lang="pt-PT" b="1" dirty="0">
                <a:solidFill>
                  <a:schemeClr val="tx1"/>
                </a:solidFill>
              </a:rPr>
              <a:t>./</a:t>
            </a:r>
            <a:r>
              <a:rPr lang="pt-PT" b="1" dirty="0" err="1">
                <a:solidFill>
                  <a:schemeClr val="tx1"/>
                </a:solidFill>
              </a:rPr>
              <a:t>appjet</a:t>
            </a:r>
            <a:r>
              <a:rPr lang="pt-PT" b="1" dirty="0">
                <a:solidFill>
                  <a:schemeClr val="tx1"/>
                </a:solidFill>
              </a:rPr>
              <a:t> </a:t>
            </a:r>
            <a:r>
              <a:rPr lang="pt-PT" b="1" dirty="0" err="1">
                <a:solidFill>
                  <a:schemeClr val="tx1"/>
                </a:solidFill>
              </a:rPr>
              <a:t>deploy</a:t>
            </a:r>
            <a:endParaRPr lang="pt-PT" b="1" dirty="0">
              <a:solidFill>
                <a:schemeClr val="tx1"/>
              </a:solidFill>
            </a:endParaRPr>
          </a:p>
          <a:p>
            <a:r>
              <a:rPr lang="pt-PT" b="1" dirty="0">
                <a:solidFill>
                  <a:schemeClr val="tx1"/>
                </a:solidFill>
              </a:rPr>
              <a:t>./</a:t>
            </a:r>
            <a:r>
              <a:rPr lang="pt-PT" b="1" dirty="0" err="1">
                <a:solidFill>
                  <a:schemeClr val="tx1"/>
                </a:solidFill>
              </a:rPr>
              <a:t>appjet</a:t>
            </a:r>
            <a:r>
              <a:rPr lang="pt-PT" b="1" dirty="0">
                <a:solidFill>
                  <a:schemeClr val="tx1"/>
                </a:solidFill>
              </a:rPr>
              <a:t> status</a:t>
            </a:r>
          </a:p>
          <a:p>
            <a:r>
              <a:rPr lang="pt-PT" b="1" dirty="0" err="1">
                <a:solidFill>
                  <a:schemeClr val="tx1"/>
                </a:solidFill>
              </a:rPr>
              <a:t>etc</a:t>
            </a:r>
            <a:endParaRPr lang="pt-PT" b="1" dirty="0">
              <a:solidFill>
                <a:schemeClr val="tx1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0EE55CE-0DBC-1076-4D4C-01CB03FE5DDD}"/>
              </a:ext>
            </a:extLst>
          </p:cNvPr>
          <p:cNvSpPr/>
          <p:nvPr/>
        </p:nvSpPr>
        <p:spPr>
          <a:xfrm>
            <a:off x="4922353" y="2100430"/>
            <a:ext cx="801791" cy="807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Cluster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8C9DD8C-0E9C-4427-491A-AD835C62ACCE}"/>
              </a:ext>
            </a:extLst>
          </p:cNvPr>
          <p:cNvSpPr/>
          <p:nvPr/>
        </p:nvSpPr>
        <p:spPr>
          <a:xfrm>
            <a:off x="6932113" y="1514664"/>
            <a:ext cx="1489511" cy="807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 </a:t>
            </a:r>
            <a:r>
              <a:rPr lang="pt-P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Running</a:t>
            </a:r>
            <a:r>
              <a:rPr lang="pt-P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Server1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C22E44B-87D9-16B0-7FF7-2F1B562F5153}"/>
              </a:ext>
            </a:extLst>
          </p:cNvPr>
          <p:cNvSpPr/>
          <p:nvPr/>
        </p:nvSpPr>
        <p:spPr>
          <a:xfrm>
            <a:off x="6932112" y="2468474"/>
            <a:ext cx="1489511" cy="807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 </a:t>
            </a:r>
            <a:r>
              <a:rPr lang="pt-P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Running</a:t>
            </a:r>
            <a:r>
              <a:rPr lang="pt-P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Server2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D7E4BC2C-8A64-074C-BD09-93B13A098C52}"/>
              </a:ext>
            </a:extLst>
          </p:cNvPr>
          <p:cNvSpPr/>
          <p:nvPr/>
        </p:nvSpPr>
        <p:spPr>
          <a:xfrm>
            <a:off x="6932112" y="3437640"/>
            <a:ext cx="1489511" cy="807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 </a:t>
            </a:r>
            <a:r>
              <a:rPr lang="pt-P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Running</a:t>
            </a:r>
            <a:r>
              <a:rPr lang="pt-P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Server3</a:t>
            </a:r>
          </a:p>
        </p:txBody>
      </p:sp>
      <p:cxnSp>
        <p:nvCxnSpPr>
          <p:cNvPr id="23" name="Conexão Curva 22">
            <a:extLst>
              <a:ext uri="{FF2B5EF4-FFF2-40B4-BE49-F238E27FC236}">
                <a16:creationId xmlns:a16="http://schemas.microsoft.com/office/drawing/2014/main" id="{60B9FFA4-3046-BFE7-C63C-3050AFFE35A1}"/>
              </a:ext>
            </a:extLst>
          </p:cNvPr>
          <p:cNvCxnSpPr>
            <a:cxnSpLocks/>
          </p:cNvCxnSpPr>
          <p:nvPr/>
        </p:nvCxnSpPr>
        <p:spPr>
          <a:xfrm>
            <a:off x="5835857" y="3126635"/>
            <a:ext cx="912417" cy="714963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Conexão Curva 23">
            <a:extLst>
              <a:ext uri="{FF2B5EF4-FFF2-40B4-BE49-F238E27FC236}">
                <a16:creationId xmlns:a16="http://schemas.microsoft.com/office/drawing/2014/main" id="{01DA2EAF-1C9C-DBD5-FEEE-AC73DD44CD66}"/>
              </a:ext>
            </a:extLst>
          </p:cNvPr>
          <p:cNvCxnSpPr>
            <a:cxnSpLocks/>
          </p:cNvCxnSpPr>
          <p:nvPr/>
        </p:nvCxnSpPr>
        <p:spPr>
          <a:xfrm flipV="1">
            <a:off x="5881900" y="1955507"/>
            <a:ext cx="802104" cy="289845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Conexão Curva 26">
            <a:extLst>
              <a:ext uri="{FF2B5EF4-FFF2-40B4-BE49-F238E27FC236}">
                <a16:creationId xmlns:a16="http://schemas.microsoft.com/office/drawing/2014/main" id="{34EECD87-A047-347E-E668-74CD93471D63}"/>
              </a:ext>
            </a:extLst>
          </p:cNvPr>
          <p:cNvCxnSpPr>
            <a:cxnSpLocks/>
          </p:cNvCxnSpPr>
          <p:nvPr/>
        </p:nvCxnSpPr>
        <p:spPr>
          <a:xfrm>
            <a:off x="5837204" y="2613396"/>
            <a:ext cx="911068" cy="149974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148" name="Picture 4" descr="clock icon transparent png free icon 19873851 PNG">
            <a:extLst>
              <a:ext uri="{FF2B5EF4-FFF2-40B4-BE49-F238E27FC236}">
                <a16:creationId xmlns:a16="http://schemas.microsoft.com/office/drawing/2014/main" id="{FBCFB481-605D-CCD7-5621-0A3C8FFD0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382" y="973854"/>
            <a:ext cx="845139" cy="84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9DD8BDB0-E8E9-8B33-E5DF-E58FBCFD0277}"/>
              </a:ext>
            </a:extLst>
          </p:cNvPr>
          <p:cNvSpPr txBox="1"/>
          <p:nvPr/>
        </p:nvSpPr>
        <p:spPr>
          <a:xfrm>
            <a:off x="8851392" y="4800600"/>
            <a:ext cx="484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2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79763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652;p61">
            <a:extLst>
              <a:ext uri="{FF2B5EF4-FFF2-40B4-BE49-F238E27FC236}">
                <a16:creationId xmlns:a16="http://schemas.microsoft.com/office/drawing/2014/main" id="{3380099C-A28B-845D-F8E3-888E41909D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30352" y="982604"/>
            <a:ext cx="7704000" cy="576000"/>
          </a:xfrm>
          <a:prstGeom prst="rect">
            <a:avLst/>
          </a:prstGeom>
        </p:spPr>
        <p:txBody>
          <a:bodyPr spcFirstLastPara="1" wrap="square" lIns="91425" tIns="6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APPJET</a:t>
            </a:r>
            <a:r>
              <a:rPr lang="en" dirty="0"/>
              <a:t> some cons</a:t>
            </a:r>
            <a:endParaRPr dirty="0"/>
          </a:p>
        </p:txBody>
      </p:sp>
      <p:sp>
        <p:nvSpPr>
          <p:cNvPr id="9" name="Google Shape;27655;p61">
            <a:extLst>
              <a:ext uri="{FF2B5EF4-FFF2-40B4-BE49-F238E27FC236}">
                <a16:creationId xmlns:a16="http://schemas.microsoft.com/office/drawing/2014/main" id="{CF3C5368-59E0-ED40-8B24-BD21BE34534B}"/>
              </a:ext>
            </a:extLst>
          </p:cNvPr>
          <p:cNvSpPr txBox="1"/>
          <p:nvPr/>
        </p:nvSpPr>
        <p:spPr>
          <a:xfrm>
            <a:off x="1148880" y="2924268"/>
            <a:ext cx="2302558" cy="376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100"/>
            </a:pPr>
            <a:r>
              <a:rPr lang="pt-PT" sz="1800" dirty="0" err="1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Community</a:t>
            </a:r>
            <a:r>
              <a:rPr lang="pt-PT" sz="180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 &amp; </a:t>
            </a:r>
            <a:r>
              <a:rPr lang="pt-PT" sz="1800" dirty="0" err="1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Support</a:t>
            </a:r>
            <a:endParaRPr sz="1800" dirty="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0" name="Google Shape;27656;p61">
            <a:extLst>
              <a:ext uri="{FF2B5EF4-FFF2-40B4-BE49-F238E27FC236}">
                <a16:creationId xmlns:a16="http://schemas.microsoft.com/office/drawing/2014/main" id="{98FD76A9-C7AD-8559-889E-DD606F2C5674}"/>
              </a:ext>
            </a:extLst>
          </p:cNvPr>
          <p:cNvSpPr txBox="1"/>
          <p:nvPr/>
        </p:nvSpPr>
        <p:spPr>
          <a:xfrm>
            <a:off x="1166611" y="3298699"/>
            <a:ext cx="14232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2"/>
                </a:solidFill>
                <a:latin typeface="Anaheim"/>
                <a:ea typeface="Anaheim"/>
                <a:cs typeface="Anaheim"/>
                <a:sym typeface="Anaheim"/>
              </a:rPr>
              <a:t>Emerging platform, small community in comparison to other bigger platforms</a:t>
            </a:r>
            <a:endParaRPr sz="1200" dirty="0">
              <a:solidFill>
                <a:schemeClr val="bg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" name="Google Shape;27657;p61">
            <a:extLst>
              <a:ext uri="{FF2B5EF4-FFF2-40B4-BE49-F238E27FC236}">
                <a16:creationId xmlns:a16="http://schemas.microsoft.com/office/drawing/2014/main" id="{A727F097-2716-59B8-FDBD-9D00C5C53F94}"/>
              </a:ext>
            </a:extLst>
          </p:cNvPr>
          <p:cNvSpPr txBox="1"/>
          <p:nvPr/>
        </p:nvSpPr>
        <p:spPr>
          <a:xfrm>
            <a:off x="3232217" y="2993476"/>
            <a:ext cx="2161808" cy="48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100"/>
            </a:pPr>
            <a:r>
              <a:rPr lang="pt-PT" sz="1600" dirty="0" err="1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Limited</a:t>
            </a:r>
            <a:r>
              <a:rPr lang="pt-PT" sz="160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pt-PT" sz="1600" dirty="0" err="1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Third-Party</a:t>
            </a:r>
            <a:r>
              <a:rPr lang="pt-PT" sz="160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pt-PT" sz="1600" dirty="0" err="1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Integrations</a:t>
            </a:r>
            <a:endParaRPr sz="1600" dirty="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2" name="Google Shape;27658;p61">
            <a:extLst>
              <a:ext uri="{FF2B5EF4-FFF2-40B4-BE49-F238E27FC236}">
                <a16:creationId xmlns:a16="http://schemas.microsoft.com/office/drawing/2014/main" id="{C26B3006-AF75-0352-2AC9-6820A434FD6B}"/>
              </a:ext>
            </a:extLst>
          </p:cNvPr>
          <p:cNvSpPr txBox="1"/>
          <p:nvPr/>
        </p:nvSpPr>
        <p:spPr>
          <a:xfrm>
            <a:off x="3609971" y="3476281"/>
            <a:ext cx="14232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2"/>
                </a:solidFill>
                <a:latin typeface="Anaheim"/>
                <a:ea typeface="Anaheim"/>
                <a:cs typeface="Anaheim"/>
                <a:sym typeface="Anaheim"/>
              </a:rPr>
              <a:t>As it is a PoC, </a:t>
            </a:r>
            <a:r>
              <a:rPr lang="pt-PT" sz="1200" dirty="0" err="1">
                <a:solidFill>
                  <a:schemeClr val="bg2"/>
                </a:solidFill>
                <a:latin typeface="Anaheim"/>
                <a:ea typeface="Anaheim"/>
                <a:cs typeface="Anaheim"/>
                <a:sym typeface="Anaheim"/>
              </a:rPr>
              <a:t>It</a:t>
            </a:r>
            <a:r>
              <a:rPr lang="en" sz="1200" dirty="0">
                <a:solidFill>
                  <a:schemeClr val="bg2"/>
                </a:solidFill>
                <a:latin typeface="Anaheim"/>
                <a:ea typeface="Anaheim"/>
                <a:cs typeface="Anaheim"/>
                <a:sym typeface="Anaheim"/>
              </a:rPr>
              <a:t> doesn’t cover all the scenarios on the Work Market </a:t>
            </a:r>
            <a:endParaRPr sz="1200" dirty="0">
              <a:solidFill>
                <a:schemeClr val="bg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" name="Google Shape;27660;p61">
            <a:extLst>
              <a:ext uri="{FF2B5EF4-FFF2-40B4-BE49-F238E27FC236}">
                <a16:creationId xmlns:a16="http://schemas.microsoft.com/office/drawing/2014/main" id="{B6696309-556B-BD07-1BAF-AE5B7AC4B40C}"/>
              </a:ext>
            </a:extLst>
          </p:cNvPr>
          <p:cNvSpPr txBox="1"/>
          <p:nvPr/>
        </p:nvSpPr>
        <p:spPr>
          <a:xfrm>
            <a:off x="5033171" y="2924268"/>
            <a:ext cx="245592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Legacy Applications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incompatibility</a:t>
            </a:r>
          </a:p>
        </p:txBody>
      </p:sp>
      <p:cxnSp>
        <p:nvCxnSpPr>
          <p:cNvPr id="16" name="Google Shape;27663;p61">
            <a:extLst>
              <a:ext uri="{FF2B5EF4-FFF2-40B4-BE49-F238E27FC236}">
                <a16:creationId xmlns:a16="http://schemas.microsoft.com/office/drawing/2014/main" id="{0E2EBF65-C4A2-802B-E445-906A09ACE0F2}"/>
              </a:ext>
            </a:extLst>
          </p:cNvPr>
          <p:cNvCxnSpPr/>
          <p:nvPr/>
        </p:nvCxnSpPr>
        <p:spPr>
          <a:xfrm>
            <a:off x="1636374" y="1774455"/>
            <a:ext cx="515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" name="Picture 6" descr="Community-Support-Icon-PNG | Flooring Success Systems">
            <a:extLst>
              <a:ext uri="{FF2B5EF4-FFF2-40B4-BE49-F238E27FC236}">
                <a16:creationId xmlns:a16="http://schemas.microsoft.com/office/drawing/2014/main" id="{5FBB64F2-5C62-28DB-6CDE-CA618566A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270" y="1940213"/>
            <a:ext cx="859777" cy="85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Integration - Free ui icons">
            <a:extLst>
              <a:ext uri="{FF2B5EF4-FFF2-40B4-BE49-F238E27FC236}">
                <a16:creationId xmlns:a16="http://schemas.microsoft.com/office/drawing/2014/main" id="{DE4F2DD6-9C56-2E88-ABBB-42697CDE0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153" y="1774455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Incompatible Icons - Free SVG &amp; PNG Incompatible Images - Noun Project">
            <a:extLst>
              <a:ext uri="{FF2B5EF4-FFF2-40B4-BE49-F238E27FC236}">
                <a16:creationId xmlns:a16="http://schemas.microsoft.com/office/drawing/2014/main" id="{B98855B9-BE62-05EF-7BED-511695D60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669" y="1884648"/>
            <a:ext cx="1181697" cy="118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A80D845F-6A6F-0AAA-E684-CC5C9A70D123}"/>
              </a:ext>
            </a:extLst>
          </p:cNvPr>
          <p:cNvSpPr txBox="1"/>
          <p:nvPr/>
        </p:nvSpPr>
        <p:spPr>
          <a:xfrm>
            <a:off x="54864" y="134416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D428A02-0CDE-7CBE-B8B6-2A1567CBEA14}"/>
              </a:ext>
            </a:extLst>
          </p:cNvPr>
          <p:cNvSpPr txBox="1"/>
          <p:nvPr/>
        </p:nvSpPr>
        <p:spPr>
          <a:xfrm>
            <a:off x="-530352" y="134416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</p:txBody>
      </p:sp>
      <p:sp>
        <p:nvSpPr>
          <p:cNvPr id="2" name="Google Shape;27658;p61">
            <a:extLst>
              <a:ext uri="{FF2B5EF4-FFF2-40B4-BE49-F238E27FC236}">
                <a16:creationId xmlns:a16="http://schemas.microsoft.com/office/drawing/2014/main" id="{D3F7BE93-349C-D249-E4C5-E0BB122C4EF1}"/>
              </a:ext>
            </a:extLst>
          </p:cNvPr>
          <p:cNvSpPr txBox="1"/>
          <p:nvPr/>
        </p:nvSpPr>
        <p:spPr>
          <a:xfrm>
            <a:off x="5469166" y="3537292"/>
            <a:ext cx="14232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 err="1">
                <a:solidFill>
                  <a:schemeClr val="bg2"/>
                </a:solidFill>
                <a:latin typeface="Anaheim"/>
                <a:ea typeface="Anaheim"/>
                <a:cs typeface="Anaheim"/>
                <a:sym typeface="Anaheim"/>
              </a:rPr>
              <a:t>Django</a:t>
            </a:r>
            <a:r>
              <a:rPr lang="pt-PT" sz="1200" dirty="0">
                <a:solidFill>
                  <a:schemeClr val="bg2"/>
                </a:solidFill>
                <a:latin typeface="Anaheim"/>
                <a:ea typeface="Anaheim"/>
                <a:cs typeface="Anaheim"/>
                <a:sym typeface="Anaheim"/>
              </a:rPr>
              <a:t>, </a:t>
            </a:r>
            <a:r>
              <a:rPr lang="pt-PT" sz="1200" dirty="0" err="1">
                <a:solidFill>
                  <a:schemeClr val="bg2"/>
                </a:solidFill>
                <a:latin typeface="Anaheim"/>
                <a:ea typeface="Anaheim"/>
                <a:cs typeface="Anaheim"/>
                <a:sym typeface="Anaheim"/>
              </a:rPr>
              <a:t>SpringBoot</a:t>
            </a:r>
            <a:endParaRPr sz="1200" dirty="0">
              <a:solidFill>
                <a:schemeClr val="bg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0F0F7BE-D739-D846-F1ED-0DC57053E221}"/>
              </a:ext>
            </a:extLst>
          </p:cNvPr>
          <p:cNvSpPr txBox="1"/>
          <p:nvPr/>
        </p:nvSpPr>
        <p:spPr>
          <a:xfrm>
            <a:off x="8851392" y="4800600"/>
            <a:ext cx="484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accent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686802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4"/>
          <p:cNvSpPr txBox="1">
            <a:spLocks noGrp="1"/>
          </p:cNvSpPr>
          <p:nvPr>
            <p:ph type="title"/>
          </p:nvPr>
        </p:nvSpPr>
        <p:spPr>
          <a:xfrm>
            <a:off x="1260273" y="1185594"/>
            <a:ext cx="6623454" cy="23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Some</a:t>
            </a:r>
            <a:r>
              <a:rPr lang="en" dirty="0"/>
              <a:t> Competitors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CB27B1D-4BC6-B979-A57B-2F7981005B68}"/>
              </a:ext>
            </a:extLst>
          </p:cNvPr>
          <p:cNvSpPr txBox="1"/>
          <p:nvPr/>
        </p:nvSpPr>
        <p:spPr>
          <a:xfrm>
            <a:off x="8851392" y="4800600"/>
            <a:ext cx="484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accent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666217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ly.io Logo PNG Vector (SVG) Free Download">
            <a:extLst>
              <a:ext uri="{FF2B5EF4-FFF2-40B4-BE49-F238E27FC236}">
                <a16:creationId xmlns:a16="http://schemas.microsoft.com/office/drawing/2014/main" id="{555441C7-234F-9CF0-74D0-D52AFAA3A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21" y="762426"/>
            <a:ext cx="2202000" cy="93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ownload Netlify Logo in SVG Vector or PNG File Format - Logo.wine">
            <a:extLst>
              <a:ext uri="{FF2B5EF4-FFF2-40B4-BE49-F238E27FC236}">
                <a16:creationId xmlns:a16="http://schemas.microsoft.com/office/drawing/2014/main" id="{2788000E-295E-107E-C12A-EB37C7D90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0" y="1228516"/>
            <a:ext cx="2944940" cy="196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Vercel is Powered by CRV">
            <a:extLst>
              <a:ext uri="{FF2B5EF4-FFF2-40B4-BE49-F238E27FC236}">
                <a16:creationId xmlns:a16="http://schemas.microsoft.com/office/drawing/2014/main" id="{5CB595F9-FE3F-426A-DEC3-442278C4D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344" y="1941817"/>
            <a:ext cx="3533927" cy="196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545C8F6-5CC2-14AE-05BC-FA3A410D43A9}"/>
              </a:ext>
            </a:extLst>
          </p:cNvPr>
          <p:cNvSpPr txBox="1"/>
          <p:nvPr/>
        </p:nvSpPr>
        <p:spPr>
          <a:xfrm>
            <a:off x="278237" y="3303956"/>
            <a:ext cx="27398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effectLst/>
                <a:latin typeface="TimesNewRomanPSMT"/>
                <a:hlinkClick r:id="rId6"/>
              </a:rPr>
              <a:t>https://www.semrush.com/projects/</a:t>
            </a:r>
            <a:endParaRPr lang="pt-PT" dirty="0">
              <a:effectLst/>
              <a:latin typeface="TimesNewRomanPSMT"/>
            </a:endParaRPr>
          </a:p>
          <a:p>
            <a:r>
              <a:rPr lang="pt-PT" u="sng" dirty="0" err="1">
                <a:solidFill>
                  <a:schemeClr val="bg2"/>
                </a:solidFill>
                <a:effectLst/>
                <a:latin typeface="TimesNewRomanPSMT"/>
              </a:rPr>
              <a:t>https</a:t>
            </a:r>
            <a:r>
              <a:rPr lang="pt-PT" u="sng" dirty="0">
                <a:solidFill>
                  <a:schemeClr val="bg2"/>
                </a:solidFill>
                <a:effectLst/>
                <a:latin typeface="TimesNewRomanPSMT"/>
              </a:rPr>
              <a:t>://</a:t>
            </a:r>
            <a:r>
              <a:rPr lang="pt-PT" u="sng" dirty="0" err="1">
                <a:solidFill>
                  <a:schemeClr val="bg2"/>
                </a:solidFill>
                <a:effectLst/>
                <a:latin typeface="TimesNewRomanPSMT"/>
              </a:rPr>
              <a:t>pro.similarweb.com</a:t>
            </a:r>
            <a:r>
              <a:rPr lang="pt-PT" u="sng" dirty="0">
                <a:solidFill>
                  <a:schemeClr val="bg2"/>
                </a:solidFill>
                <a:effectLst/>
                <a:latin typeface="TimesNewRomanPSMT"/>
              </a:rPr>
              <a:t>/ </a:t>
            </a:r>
            <a:endParaRPr lang="pt-PT" sz="1100" u="sng" dirty="0">
              <a:solidFill>
                <a:schemeClr val="bg2"/>
              </a:solidFill>
            </a:endParaRPr>
          </a:p>
          <a:p>
            <a:endParaRPr lang="pt-PT" sz="11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83F953D-4EAF-5A8E-9F28-C8AE8C26A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830" y="1228516"/>
            <a:ext cx="4711274" cy="258933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35D2B0-ADC7-DE09-F929-528E3CAEF484}"/>
              </a:ext>
            </a:extLst>
          </p:cNvPr>
          <p:cNvSpPr txBox="1"/>
          <p:nvPr/>
        </p:nvSpPr>
        <p:spPr>
          <a:xfrm>
            <a:off x="3131830" y="3929994"/>
            <a:ext cx="2523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u="sng" dirty="0" err="1">
                <a:solidFill>
                  <a:schemeClr val="bg2"/>
                </a:solidFill>
              </a:rPr>
              <a:t>https</a:t>
            </a:r>
            <a:r>
              <a:rPr lang="pt-PT" u="sng" dirty="0">
                <a:solidFill>
                  <a:schemeClr val="bg2"/>
                </a:solidFill>
              </a:rPr>
              <a:t>://</a:t>
            </a:r>
            <a:r>
              <a:rPr lang="pt-PT" u="sng" dirty="0" err="1">
                <a:solidFill>
                  <a:schemeClr val="bg2"/>
                </a:solidFill>
              </a:rPr>
              <a:t>www.crunchbase.com</a:t>
            </a:r>
            <a:r>
              <a:rPr lang="pt-PT" u="sng" dirty="0">
                <a:solidFill>
                  <a:schemeClr val="bg2"/>
                </a:solidFill>
              </a:rPr>
              <a:t>/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D307EA-20FB-1B25-CBE6-ECD8AD36BED0}"/>
              </a:ext>
            </a:extLst>
          </p:cNvPr>
          <p:cNvSpPr txBox="1"/>
          <p:nvPr/>
        </p:nvSpPr>
        <p:spPr>
          <a:xfrm>
            <a:off x="8851392" y="4800600"/>
            <a:ext cx="484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accent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54321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4"/>
          <p:cNvSpPr txBox="1">
            <a:spLocks noGrp="1"/>
          </p:cNvSpPr>
          <p:nvPr>
            <p:ph type="title"/>
          </p:nvPr>
        </p:nvSpPr>
        <p:spPr>
          <a:xfrm>
            <a:off x="1752450" y="1405050"/>
            <a:ext cx="5639100" cy="23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USAGE </a:t>
            </a:r>
            <a:r>
              <a:rPr lang="en" dirty="0">
                <a:solidFill>
                  <a:schemeClr val="accent4"/>
                </a:solidFill>
              </a:rPr>
              <a:t>Tests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FABC967-815F-397F-8C23-8FE54FF0AF07}"/>
              </a:ext>
            </a:extLst>
          </p:cNvPr>
          <p:cNvSpPr txBox="1"/>
          <p:nvPr/>
        </p:nvSpPr>
        <p:spPr>
          <a:xfrm>
            <a:off x="8851392" y="4800600"/>
            <a:ext cx="484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accent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44447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D12703-7FCD-7F51-0967-C9BE7AF39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1517332"/>
            <a:ext cx="1852218" cy="213455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spcBef>
                <a:spcPct val="0"/>
              </a:spcBef>
            </a:pP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Users</a:t>
            </a: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Profile </a:t>
            </a: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Overall Feedback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75480" y="-620425"/>
            <a:ext cx="1286609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498231"/>
            <a:ext cx="6061974" cy="42002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CC561B-D549-FC04-5F48-CA01F8063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28" y="679639"/>
            <a:ext cx="5706228" cy="383743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62835" y="2544073"/>
            <a:ext cx="1289304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4E38F1-F09A-71F5-D7F0-1B11D945950F}"/>
              </a:ext>
            </a:extLst>
          </p:cNvPr>
          <p:cNvSpPr txBox="1"/>
          <p:nvPr/>
        </p:nvSpPr>
        <p:spPr>
          <a:xfrm>
            <a:off x="6950930" y="3497996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Detailed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report</a:t>
            </a:r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0A32462-0543-3ADD-3908-13217B9CBA94}"/>
              </a:ext>
            </a:extLst>
          </p:cNvPr>
          <p:cNvSpPr txBox="1"/>
          <p:nvPr/>
        </p:nvSpPr>
        <p:spPr>
          <a:xfrm>
            <a:off x="8851392" y="4800600"/>
            <a:ext cx="484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2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460165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4"/>
          <p:cNvSpPr txBox="1">
            <a:spLocks noGrp="1"/>
          </p:cNvSpPr>
          <p:nvPr>
            <p:ph type="title"/>
          </p:nvPr>
        </p:nvSpPr>
        <p:spPr>
          <a:xfrm>
            <a:off x="662140" y="1213026"/>
            <a:ext cx="7819719" cy="23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Short</a:t>
            </a:r>
            <a:r>
              <a:rPr lang="en" dirty="0"/>
              <a:t> Demonstration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98A5195-02B1-7374-9334-93F68F722ED5}"/>
              </a:ext>
            </a:extLst>
          </p:cNvPr>
          <p:cNvSpPr txBox="1"/>
          <p:nvPr/>
        </p:nvSpPr>
        <p:spPr>
          <a:xfrm>
            <a:off x="8851392" y="4800600"/>
            <a:ext cx="484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accent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967856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>
            <a:spLocks noGrp="1"/>
          </p:cNvSpPr>
          <p:nvPr>
            <p:ph type="ctrTitle"/>
          </p:nvPr>
        </p:nvSpPr>
        <p:spPr>
          <a:xfrm>
            <a:off x="715099" y="1272775"/>
            <a:ext cx="5711048" cy="21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DEPLOY</a:t>
            </a:r>
            <a:r>
              <a:rPr lang="en" dirty="0">
                <a:solidFill>
                  <a:schemeClr val="accent2"/>
                </a:solidFill>
              </a:rPr>
              <a:t>FASTER</a:t>
            </a:r>
            <a:r>
              <a:rPr lang="en" dirty="0">
                <a:solidFill>
                  <a:schemeClr val="dk1"/>
                </a:solidFill>
              </a:rPr>
              <a:t> DEPLOY</a:t>
            </a:r>
            <a:r>
              <a:rPr lang="en" dirty="0">
                <a:solidFill>
                  <a:schemeClr val="accent2"/>
                </a:solidFill>
              </a:rPr>
              <a:t>WITH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>
                <a:solidFill>
                  <a:schemeClr val="accent4"/>
                </a:solidFill>
              </a:rPr>
              <a:t>APPJET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29" name="Google Shape;329;p29"/>
          <p:cNvSpPr txBox="1">
            <a:spLocks noGrp="1"/>
          </p:cNvSpPr>
          <p:nvPr>
            <p:ph type="subTitle" idx="1"/>
          </p:nvPr>
        </p:nvSpPr>
        <p:spPr>
          <a:xfrm>
            <a:off x="715099" y="3673832"/>
            <a:ext cx="5128427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pt-PT" sz="1800" dirty="0">
                <a:effectLst/>
                <a:latin typeface="TimesNewRomanPSMT"/>
              </a:rPr>
              <a:t>Open-</a:t>
            </a:r>
            <a:r>
              <a:rPr lang="pt-PT" sz="1800" dirty="0" err="1">
                <a:effectLst/>
                <a:latin typeface="TimesNewRomanPSMT"/>
              </a:rPr>
              <a:t>source</a:t>
            </a:r>
            <a:r>
              <a:rPr lang="pt-PT" sz="1800" dirty="0">
                <a:effectLst/>
                <a:latin typeface="TimesNewRomanPSMT"/>
              </a:rPr>
              <a:t> </a:t>
            </a:r>
            <a:r>
              <a:rPr lang="pt-PT" sz="1800" dirty="0" err="1">
                <a:effectLst/>
                <a:latin typeface="TimesNewRomanPSMT"/>
              </a:rPr>
              <a:t>platform</a:t>
            </a:r>
            <a:r>
              <a:rPr lang="pt-PT" sz="1800" dirty="0">
                <a:effectLst/>
                <a:latin typeface="TimesNewRomanPSMT"/>
              </a:rPr>
              <a:t> for </a:t>
            </a:r>
            <a:r>
              <a:rPr lang="pt-PT" sz="1800" dirty="0" err="1">
                <a:effectLst/>
                <a:latin typeface="TimesNewRomanPSMT"/>
              </a:rPr>
              <a:t>deployment</a:t>
            </a:r>
            <a:r>
              <a:rPr lang="pt-PT" sz="1800" dirty="0">
                <a:effectLst/>
                <a:latin typeface="TimesNewRomanPSMT"/>
              </a:rPr>
              <a:t> </a:t>
            </a:r>
            <a:r>
              <a:rPr lang="pt-PT" sz="1800" dirty="0" err="1">
                <a:effectLst/>
                <a:latin typeface="TimesNewRomanPSMT"/>
              </a:rPr>
              <a:t>automation</a:t>
            </a:r>
            <a:r>
              <a:rPr lang="pt-PT" sz="1800" dirty="0">
                <a:effectLst/>
                <a:latin typeface="TimesNewRomanPSMT"/>
              </a:rPr>
              <a:t> </a:t>
            </a:r>
            <a:r>
              <a:rPr lang="pt-PT" sz="1800" dirty="0" err="1">
                <a:effectLst/>
                <a:latin typeface="TimesNewRomanPSMT"/>
              </a:rPr>
              <a:t>and</a:t>
            </a:r>
            <a:r>
              <a:rPr lang="pt-PT" sz="1800" dirty="0">
                <a:effectLst/>
                <a:latin typeface="TimesNewRomanPSMT"/>
              </a:rPr>
              <a:t> </a:t>
            </a:r>
            <a:r>
              <a:rPr lang="pt-PT" sz="1800" dirty="0" err="1">
                <a:effectLst/>
                <a:latin typeface="TimesNewRomanPSMT"/>
              </a:rPr>
              <a:t>configuration</a:t>
            </a:r>
            <a:r>
              <a:rPr lang="pt-PT" sz="1800" dirty="0">
                <a:effectLst/>
                <a:latin typeface="TimesNewRomanPSMT"/>
              </a:rPr>
              <a:t> </a:t>
            </a:r>
            <a:r>
              <a:rPr lang="pt-PT" sz="1800" dirty="0" err="1">
                <a:effectLst/>
                <a:latin typeface="TimesNewRomanPSMT"/>
              </a:rPr>
              <a:t>over</a:t>
            </a:r>
            <a:r>
              <a:rPr lang="pt-PT" sz="1800" dirty="0">
                <a:effectLst/>
                <a:latin typeface="TimesNewRomanPSMT"/>
              </a:rPr>
              <a:t> web </a:t>
            </a:r>
            <a:r>
              <a:rPr lang="pt-PT" sz="1800" dirty="0" err="1">
                <a:effectLst/>
                <a:latin typeface="TimesNewRomanPSMT"/>
              </a:rPr>
              <a:t>infrastructures</a:t>
            </a:r>
            <a:r>
              <a:rPr lang="pt-PT" sz="1800" dirty="0">
                <a:effectLst/>
                <a:latin typeface="TimesNewRomanPSMT"/>
              </a:rPr>
              <a:t>. </a:t>
            </a: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0" name="Google Shape;330;p29"/>
          <p:cNvGrpSpPr/>
          <p:nvPr/>
        </p:nvGrpSpPr>
        <p:grpSpPr>
          <a:xfrm flipH="1">
            <a:off x="5185216" y="1752651"/>
            <a:ext cx="3739959" cy="2750481"/>
            <a:chOff x="8086" y="1774095"/>
            <a:chExt cx="3473539" cy="2554784"/>
          </a:xfrm>
        </p:grpSpPr>
        <p:grpSp>
          <p:nvGrpSpPr>
            <p:cNvPr id="331" name="Google Shape;331;p29"/>
            <p:cNvGrpSpPr/>
            <p:nvPr/>
          </p:nvGrpSpPr>
          <p:grpSpPr>
            <a:xfrm>
              <a:off x="8086" y="1774095"/>
              <a:ext cx="3473539" cy="2554784"/>
              <a:chOff x="8086" y="1774095"/>
              <a:chExt cx="3473539" cy="2554784"/>
            </a:xfrm>
          </p:grpSpPr>
          <p:sp>
            <p:nvSpPr>
              <p:cNvPr id="332" name="Google Shape;332;p29"/>
              <p:cNvSpPr/>
              <p:nvPr/>
            </p:nvSpPr>
            <p:spPr>
              <a:xfrm rot="625103">
                <a:off x="1848591" y="3219629"/>
                <a:ext cx="1578110" cy="751301"/>
              </a:xfrm>
              <a:custGeom>
                <a:avLst/>
                <a:gdLst/>
                <a:ahLst/>
                <a:cxnLst/>
                <a:rect l="l" t="t" r="r" b="b"/>
                <a:pathLst>
                  <a:path w="14212" h="6766" extrusionOk="0">
                    <a:moveTo>
                      <a:pt x="3201" y="1"/>
                    </a:moveTo>
                    <a:lnTo>
                      <a:pt x="1" y="3961"/>
                    </a:lnTo>
                    <a:lnTo>
                      <a:pt x="13752" y="6765"/>
                    </a:lnTo>
                    <a:lnTo>
                      <a:pt x="14212" y="6369"/>
                    </a:lnTo>
                    <a:lnTo>
                      <a:pt x="32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9"/>
              <p:cNvSpPr/>
              <p:nvPr/>
            </p:nvSpPr>
            <p:spPr>
              <a:xfrm rot="625103">
                <a:off x="2121129" y="3244477"/>
                <a:ext cx="1305394" cy="728427"/>
              </a:xfrm>
              <a:custGeom>
                <a:avLst/>
                <a:gdLst/>
                <a:ahLst/>
                <a:cxnLst/>
                <a:rect l="l" t="t" r="r" b="b"/>
                <a:pathLst>
                  <a:path w="11756" h="6560" extrusionOk="0">
                    <a:moveTo>
                      <a:pt x="745" y="1"/>
                    </a:moveTo>
                    <a:lnTo>
                      <a:pt x="1" y="919"/>
                    </a:lnTo>
                    <a:lnTo>
                      <a:pt x="11534" y="6559"/>
                    </a:lnTo>
                    <a:lnTo>
                      <a:pt x="11756" y="6369"/>
                    </a:lnTo>
                    <a:lnTo>
                      <a:pt x="7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9"/>
              <p:cNvSpPr/>
              <p:nvPr/>
            </p:nvSpPr>
            <p:spPr>
              <a:xfrm rot="625103">
                <a:off x="1221217" y="1923314"/>
                <a:ext cx="1856045" cy="2256346"/>
              </a:xfrm>
              <a:custGeom>
                <a:avLst/>
                <a:gdLst/>
                <a:ahLst/>
                <a:cxnLst/>
                <a:rect l="l" t="t" r="r" b="b"/>
                <a:pathLst>
                  <a:path w="16715" h="20320" extrusionOk="0">
                    <a:moveTo>
                      <a:pt x="15243" y="1"/>
                    </a:moveTo>
                    <a:cubicBezTo>
                      <a:pt x="14443" y="1"/>
                      <a:pt x="12905" y="571"/>
                      <a:pt x="11724" y="1752"/>
                    </a:cubicBezTo>
                    <a:cubicBezTo>
                      <a:pt x="10250" y="3226"/>
                      <a:pt x="159" y="18387"/>
                      <a:pt x="159" y="18387"/>
                    </a:cubicBezTo>
                    <a:lnTo>
                      <a:pt x="0" y="19892"/>
                    </a:lnTo>
                    <a:lnTo>
                      <a:pt x="1600" y="20320"/>
                    </a:lnTo>
                    <a:lnTo>
                      <a:pt x="2757" y="19401"/>
                    </a:lnTo>
                    <a:cubicBezTo>
                      <a:pt x="2757" y="19401"/>
                      <a:pt x="12468" y="7535"/>
                      <a:pt x="15447" y="3242"/>
                    </a:cubicBezTo>
                    <a:cubicBezTo>
                      <a:pt x="15890" y="2592"/>
                      <a:pt x="16714" y="881"/>
                      <a:pt x="15684" y="105"/>
                    </a:cubicBezTo>
                    <a:cubicBezTo>
                      <a:pt x="15593" y="36"/>
                      <a:pt x="15441" y="1"/>
                      <a:pt x="15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9"/>
              <p:cNvSpPr/>
              <p:nvPr/>
            </p:nvSpPr>
            <p:spPr>
              <a:xfrm rot="625103">
                <a:off x="2449326" y="3251522"/>
                <a:ext cx="401634" cy="442941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989" extrusionOk="0">
                    <a:moveTo>
                      <a:pt x="2540" y="0"/>
                    </a:moveTo>
                    <a:cubicBezTo>
                      <a:pt x="2178" y="0"/>
                      <a:pt x="1814" y="178"/>
                      <a:pt x="1604" y="571"/>
                    </a:cubicBezTo>
                    <a:lnTo>
                      <a:pt x="305" y="2947"/>
                    </a:lnTo>
                    <a:cubicBezTo>
                      <a:pt x="0" y="3463"/>
                      <a:pt x="433" y="3988"/>
                      <a:pt x="910" y="3988"/>
                    </a:cubicBezTo>
                    <a:cubicBezTo>
                      <a:pt x="1077" y="3988"/>
                      <a:pt x="1250" y="3924"/>
                      <a:pt x="1398" y="3771"/>
                    </a:cubicBezTo>
                    <a:lnTo>
                      <a:pt x="3268" y="1854"/>
                    </a:lnTo>
                    <a:cubicBezTo>
                      <a:pt x="3490" y="1648"/>
                      <a:pt x="3616" y="1363"/>
                      <a:pt x="3616" y="1062"/>
                    </a:cubicBezTo>
                    <a:cubicBezTo>
                      <a:pt x="3616" y="397"/>
                      <a:pt x="3081" y="0"/>
                      <a:pt x="25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9"/>
              <p:cNvSpPr/>
              <p:nvPr/>
            </p:nvSpPr>
            <p:spPr>
              <a:xfrm rot="625103">
                <a:off x="2590421" y="3264386"/>
                <a:ext cx="278046" cy="238071"/>
              </a:xfrm>
              <a:custGeom>
                <a:avLst/>
                <a:gdLst/>
                <a:ahLst/>
                <a:cxnLst/>
                <a:rect l="l" t="t" r="r" b="b"/>
                <a:pathLst>
                  <a:path w="2504" h="2144" extrusionOk="0">
                    <a:moveTo>
                      <a:pt x="1426" y="1"/>
                    </a:moveTo>
                    <a:cubicBezTo>
                      <a:pt x="475" y="1"/>
                      <a:pt x="0" y="1141"/>
                      <a:pt x="666" y="1823"/>
                    </a:cubicBezTo>
                    <a:cubicBezTo>
                      <a:pt x="887" y="2044"/>
                      <a:pt x="1158" y="2143"/>
                      <a:pt x="1424" y="2143"/>
                    </a:cubicBezTo>
                    <a:cubicBezTo>
                      <a:pt x="1976" y="2143"/>
                      <a:pt x="2503" y="1715"/>
                      <a:pt x="2503" y="1062"/>
                    </a:cubicBezTo>
                    <a:cubicBezTo>
                      <a:pt x="2503" y="476"/>
                      <a:pt x="2012" y="1"/>
                      <a:pt x="14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9"/>
              <p:cNvSpPr/>
              <p:nvPr/>
            </p:nvSpPr>
            <p:spPr>
              <a:xfrm rot="625103">
                <a:off x="1184891" y="3325689"/>
                <a:ext cx="160232" cy="411739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3708" extrusionOk="0">
                    <a:moveTo>
                      <a:pt x="587" y="1"/>
                    </a:moveTo>
                    <a:lnTo>
                      <a:pt x="32" y="666"/>
                    </a:lnTo>
                    <a:lnTo>
                      <a:pt x="0" y="3708"/>
                    </a:lnTo>
                    <a:lnTo>
                      <a:pt x="1442" y="1569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9"/>
              <p:cNvSpPr/>
              <p:nvPr/>
            </p:nvSpPr>
            <p:spPr>
              <a:xfrm rot="625103">
                <a:off x="410379" y="3647937"/>
                <a:ext cx="677348" cy="242957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2188" extrusionOk="0">
                    <a:moveTo>
                      <a:pt x="0" y="1"/>
                    </a:moveTo>
                    <a:lnTo>
                      <a:pt x="0" y="492"/>
                    </a:lnTo>
                    <a:lnTo>
                      <a:pt x="5925" y="2187"/>
                    </a:lnTo>
                    <a:lnTo>
                      <a:pt x="6100" y="6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9"/>
              <p:cNvSpPr/>
              <p:nvPr/>
            </p:nvSpPr>
            <p:spPr>
              <a:xfrm rot="625103">
                <a:off x="1200119" y="3966163"/>
                <a:ext cx="476809" cy="239293"/>
              </a:xfrm>
              <a:custGeom>
                <a:avLst/>
                <a:gdLst/>
                <a:ahLst/>
                <a:cxnLst/>
                <a:rect l="l" t="t" r="r" b="b"/>
                <a:pathLst>
                  <a:path w="4294" h="2155" extrusionOk="0">
                    <a:moveTo>
                      <a:pt x="1157" y="0"/>
                    </a:moveTo>
                    <a:lnTo>
                      <a:pt x="0" y="919"/>
                    </a:lnTo>
                    <a:lnTo>
                      <a:pt x="3961" y="2155"/>
                    </a:lnTo>
                    <a:lnTo>
                      <a:pt x="4294" y="1759"/>
                    </a:lnTo>
                    <a:lnTo>
                      <a:pt x="11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9"/>
              <p:cNvSpPr/>
              <p:nvPr/>
            </p:nvSpPr>
            <p:spPr>
              <a:xfrm rot="625103">
                <a:off x="1190357" y="2261790"/>
                <a:ext cx="1616752" cy="1893243"/>
              </a:xfrm>
              <a:custGeom>
                <a:avLst/>
                <a:gdLst/>
                <a:ahLst/>
                <a:cxnLst/>
                <a:rect l="l" t="t" r="r" b="b"/>
                <a:pathLst>
                  <a:path w="14560" h="17050" extrusionOk="0">
                    <a:moveTo>
                      <a:pt x="14041" y="1"/>
                    </a:moveTo>
                    <a:cubicBezTo>
                      <a:pt x="13477" y="1"/>
                      <a:pt x="12474" y="316"/>
                      <a:pt x="11138" y="1999"/>
                    </a:cubicBezTo>
                    <a:cubicBezTo>
                      <a:pt x="8999" y="4693"/>
                      <a:pt x="6464" y="7814"/>
                      <a:pt x="6464" y="7814"/>
                    </a:cubicBezTo>
                    <a:lnTo>
                      <a:pt x="6226" y="6150"/>
                    </a:lnTo>
                    <a:lnTo>
                      <a:pt x="3644" y="9952"/>
                    </a:lnTo>
                    <a:lnTo>
                      <a:pt x="3755" y="11378"/>
                    </a:lnTo>
                    <a:lnTo>
                      <a:pt x="0" y="16622"/>
                    </a:lnTo>
                    <a:lnTo>
                      <a:pt x="1600" y="17050"/>
                    </a:lnTo>
                    <a:lnTo>
                      <a:pt x="2757" y="16131"/>
                    </a:lnTo>
                    <a:lnTo>
                      <a:pt x="6512" y="11505"/>
                    </a:lnTo>
                    <a:lnTo>
                      <a:pt x="9157" y="8194"/>
                    </a:lnTo>
                    <a:lnTo>
                      <a:pt x="8698" y="7988"/>
                    </a:lnTo>
                    <a:lnTo>
                      <a:pt x="14560" y="114"/>
                    </a:lnTo>
                    <a:cubicBezTo>
                      <a:pt x="14560" y="114"/>
                      <a:pt x="14379" y="1"/>
                      <a:pt x="140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9"/>
              <p:cNvSpPr/>
              <p:nvPr/>
            </p:nvSpPr>
            <p:spPr>
              <a:xfrm rot="625103">
                <a:off x="53694" y="2585674"/>
                <a:ext cx="1917561" cy="679236"/>
              </a:xfrm>
              <a:custGeom>
                <a:avLst/>
                <a:gdLst/>
                <a:ahLst/>
                <a:cxnLst/>
                <a:rect l="l" t="t" r="r" b="b"/>
                <a:pathLst>
                  <a:path w="17269" h="6117" extrusionOk="0">
                    <a:moveTo>
                      <a:pt x="0" y="1"/>
                    </a:moveTo>
                    <a:lnTo>
                      <a:pt x="0" y="809"/>
                    </a:lnTo>
                    <a:lnTo>
                      <a:pt x="14243" y="6116"/>
                    </a:lnTo>
                    <a:lnTo>
                      <a:pt x="17268" y="16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9"/>
              <p:cNvSpPr/>
              <p:nvPr/>
            </p:nvSpPr>
            <p:spPr>
              <a:xfrm rot="625103">
                <a:off x="92325" y="2584225"/>
                <a:ext cx="1863040" cy="256948"/>
              </a:xfrm>
              <a:custGeom>
                <a:avLst/>
                <a:gdLst/>
                <a:ahLst/>
                <a:cxnLst/>
                <a:rect l="l" t="t" r="r" b="b"/>
                <a:pathLst>
                  <a:path w="16778" h="2314" extrusionOk="0">
                    <a:moveTo>
                      <a:pt x="0" y="1"/>
                    </a:moveTo>
                    <a:lnTo>
                      <a:pt x="0" y="350"/>
                    </a:lnTo>
                    <a:lnTo>
                      <a:pt x="16270" y="2314"/>
                    </a:lnTo>
                    <a:lnTo>
                      <a:pt x="16777" y="158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9"/>
              <p:cNvSpPr/>
              <p:nvPr/>
            </p:nvSpPr>
            <p:spPr>
              <a:xfrm rot="625103">
                <a:off x="1289389" y="2645165"/>
                <a:ext cx="380092" cy="442497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3985" extrusionOk="0">
                    <a:moveTo>
                      <a:pt x="2326" y="0"/>
                    </a:moveTo>
                    <a:cubicBezTo>
                      <a:pt x="1964" y="0"/>
                      <a:pt x="1602" y="175"/>
                      <a:pt x="1394" y="566"/>
                    </a:cubicBezTo>
                    <a:lnTo>
                      <a:pt x="95" y="2942"/>
                    </a:lnTo>
                    <a:cubicBezTo>
                      <a:pt x="32" y="3053"/>
                      <a:pt x="0" y="3180"/>
                      <a:pt x="0" y="3290"/>
                    </a:cubicBezTo>
                    <a:cubicBezTo>
                      <a:pt x="0" y="3705"/>
                      <a:pt x="342" y="3984"/>
                      <a:pt x="697" y="3984"/>
                    </a:cubicBezTo>
                    <a:cubicBezTo>
                      <a:pt x="871" y="3984"/>
                      <a:pt x="1048" y="3917"/>
                      <a:pt x="1188" y="3766"/>
                    </a:cubicBezTo>
                    <a:lnTo>
                      <a:pt x="3058" y="1865"/>
                    </a:lnTo>
                    <a:cubicBezTo>
                      <a:pt x="3280" y="1659"/>
                      <a:pt x="3406" y="1373"/>
                      <a:pt x="3422" y="1072"/>
                    </a:cubicBezTo>
                    <a:cubicBezTo>
                      <a:pt x="3422" y="404"/>
                      <a:pt x="2875" y="0"/>
                      <a:pt x="23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9"/>
              <p:cNvSpPr/>
              <p:nvPr/>
            </p:nvSpPr>
            <p:spPr>
              <a:xfrm rot="625103">
                <a:off x="1447246" y="2660616"/>
                <a:ext cx="237627" cy="237516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2139" extrusionOk="0">
                    <a:moveTo>
                      <a:pt x="1078" y="0"/>
                    </a:moveTo>
                    <a:cubicBezTo>
                      <a:pt x="492" y="0"/>
                      <a:pt x="1" y="475"/>
                      <a:pt x="1" y="1061"/>
                    </a:cubicBezTo>
                    <a:cubicBezTo>
                      <a:pt x="1" y="1648"/>
                      <a:pt x="492" y="2139"/>
                      <a:pt x="1078" y="2139"/>
                    </a:cubicBezTo>
                    <a:cubicBezTo>
                      <a:pt x="1664" y="2139"/>
                      <a:pt x="2139" y="1648"/>
                      <a:pt x="2139" y="1061"/>
                    </a:cubicBezTo>
                    <a:cubicBezTo>
                      <a:pt x="2139" y="475"/>
                      <a:pt x="1664" y="0"/>
                      <a:pt x="10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9"/>
              <p:cNvSpPr/>
              <p:nvPr/>
            </p:nvSpPr>
            <p:spPr>
              <a:xfrm rot="625103">
                <a:off x="1489589" y="2701201"/>
                <a:ext cx="154902" cy="154902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395" extrusionOk="0">
                    <a:moveTo>
                      <a:pt x="698" y="0"/>
                    </a:moveTo>
                    <a:cubicBezTo>
                      <a:pt x="318" y="0"/>
                      <a:pt x="1" y="317"/>
                      <a:pt x="1" y="697"/>
                    </a:cubicBezTo>
                    <a:cubicBezTo>
                      <a:pt x="1" y="1078"/>
                      <a:pt x="318" y="1395"/>
                      <a:pt x="698" y="1395"/>
                    </a:cubicBezTo>
                    <a:cubicBezTo>
                      <a:pt x="1078" y="1395"/>
                      <a:pt x="1395" y="1078"/>
                      <a:pt x="1395" y="697"/>
                    </a:cubicBezTo>
                    <a:cubicBezTo>
                      <a:pt x="1395" y="317"/>
                      <a:pt x="1078" y="0"/>
                      <a:pt x="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9"/>
              <p:cNvSpPr/>
              <p:nvPr/>
            </p:nvSpPr>
            <p:spPr>
              <a:xfrm rot="625103">
                <a:off x="2644870" y="3307699"/>
                <a:ext cx="181329" cy="153347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381" extrusionOk="0">
                    <a:moveTo>
                      <a:pt x="935" y="1"/>
                    </a:moveTo>
                    <a:cubicBezTo>
                      <a:pt x="317" y="1"/>
                      <a:pt x="0" y="746"/>
                      <a:pt x="444" y="1173"/>
                    </a:cubicBezTo>
                    <a:cubicBezTo>
                      <a:pt x="582" y="1317"/>
                      <a:pt x="755" y="1381"/>
                      <a:pt x="926" y="1381"/>
                    </a:cubicBezTo>
                    <a:cubicBezTo>
                      <a:pt x="1284" y="1381"/>
                      <a:pt x="1632" y="1100"/>
                      <a:pt x="1632" y="682"/>
                    </a:cubicBezTo>
                    <a:cubicBezTo>
                      <a:pt x="1632" y="302"/>
                      <a:pt x="1315" y="1"/>
                      <a:pt x="9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7" name="Google Shape;347;p29"/>
            <p:cNvSpPr/>
            <p:nvPr/>
          </p:nvSpPr>
          <p:spPr>
            <a:xfrm rot="625103">
              <a:off x="2816090" y="2062838"/>
              <a:ext cx="172557" cy="117925"/>
            </a:xfrm>
            <a:custGeom>
              <a:avLst/>
              <a:gdLst/>
              <a:ahLst/>
              <a:cxnLst/>
              <a:rect l="l" t="t" r="r" b="b"/>
              <a:pathLst>
                <a:path w="1554" h="1062" extrusionOk="0">
                  <a:moveTo>
                    <a:pt x="1553" y="0"/>
                  </a:moveTo>
                  <a:lnTo>
                    <a:pt x="1553" y="0"/>
                  </a:lnTo>
                  <a:cubicBezTo>
                    <a:pt x="1316" y="79"/>
                    <a:pt x="1094" y="174"/>
                    <a:pt x="872" y="285"/>
                  </a:cubicBezTo>
                  <a:cubicBezTo>
                    <a:pt x="603" y="507"/>
                    <a:pt x="318" y="761"/>
                    <a:pt x="1" y="1062"/>
                  </a:cubicBezTo>
                  <a:lnTo>
                    <a:pt x="492" y="935"/>
                  </a:lnTo>
                  <a:cubicBezTo>
                    <a:pt x="492" y="935"/>
                    <a:pt x="951" y="539"/>
                    <a:pt x="1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29;p29">
            <a:extLst>
              <a:ext uri="{FF2B5EF4-FFF2-40B4-BE49-F238E27FC236}">
                <a16:creationId xmlns:a16="http://schemas.microsoft.com/office/drawing/2014/main" id="{CF0D9BA2-E756-8A5B-1A1A-F57A2426570A}"/>
              </a:ext>
            </a:extLst>
          </p:cNvPr>
          <p:cNvSpPr txBox="1">
            <a:spLocks/>
          </p:cNvSpPr>
          <p:nvPr/>
        </p:nvSpPr>
        <p:spPr>
          <a:xfrm>
            <a:off x="2715323" y="524200"/>
            <a:ext cx="5128427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None/>
              <a:defRPr sz="1550" b="0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pt-P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Mestrado em Engenharia de Software</a:t>
            </a:r>
          </a:p>
          <a:p>
            <a:pPr marL="0" indent="0"/>
            <a:r>
              <a:rPr lang="pt-P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Aluno: Guilherme Malhado</a:t>
            </a:r>
          </a:p>
          <a:p>
            <a:pPr marL="0" indent="0"/>
            <a:r>
              <a:rPr lang="pt-P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Orientador: Professor Doutor João Ventura</a:t>
            </a:r>
          </a:p>
          <a:p>
            <a:pPr marL="0" indent="0"/>
            <a:endParaRPr lang="pt-P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2EFBA2-7497-F553-C575-3A8ABCA6F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842" y="4014008"/>
            <a:ext cx="2309047" cy="126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2F654BE-65AF-CDC3-8B60-DDFEE5D3DBC8}"/>
              </a:ext>
            </a:extLst>
          </p:cNvPr>
          <p:cNvSpPr txBox="1"/>
          <p:nvPr/>
        </p:nvSpPr>
        <p:spPr>
          <a:xfrm>
            <a:off x="8842247" y="4800600"/>
            <a:ext cx="55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17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1FA11C2-11D0-65C0-6A5C-6833B0D8B1CC}"/>
              </a:ext>
            </a:extLst>
          </p:cNvPr>
          <p:cNvSpPr txBox="1"/>
          <p:nvPr/>
        </p:nvSpPr>
        <p:spPr>
          <a:xfrm>
            <a:off x="718539" y="970827"/>
            <a:ext cx="672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>
                <a:solidFill>
                  <a:schemeClr val="bg2"/>
                </a:solidFill>
              </a:rPr>
              <a:t>https</a:t>
            </a:r>
            <a:r>
              <a:rPr lang="pt-PT" b="1" dirty="0">
                <a:solidFill>
                  <a:schemeClr val="bg2"/>
                </a:solidFill>
              </a:rPr>
              <a:t>://</a:t>
            </a:r>
            <a:r>
              <a:rPr lang="pt-PT" b="1" dirty="0" err="1">
                <a:solidFill>
                  <a:schemeClr val="bg2"/>
                </a:solidFill>
              </a:rPr>
              <a:t>github.com</a:t>
            </a:r>
            <a:r>
              <a:rPr lang="pt-PT" b="1" dirty="0">
                <a:solidFill>
                  <a:schemeClr val="bg2"/>
                </a:solidFill>
              </a:rPr>
              <a:t>/guilhermemalhado1/</a:t>
            </a:r>
            <a:r>
              <a:rPr lang="pt-PT" b="1" dirty="0" err="1">
                <a:solidFill>
                  <a:schemeClr val="bg2"/>
                </a:solidFill>
              </a:rPr>
              <a:t>appjet</a:t>
            </a:r>
            <a:r>
              <a:rPr lang="pt-PT" b="1" dirty="0">
                <a:solidFill>
                  <a:schemeClr val="bg2"/>
                </a:solidFill>
              </a:rPr>
              <a:t>/</a:t>
            </a:r>
            <a:r>
              <a:rPr lang="pt-PT" b="1" dirty="0" err="1">
                <a:solidFill>
                  <a:schemeClr val="bg2"/>
                </a:solidFill>
              </a:rPr>
              <a:t>blob</a:t>
            </a:r>
            <a:r>
              <a:rPr lang="pt-PT" b="1" dirty="0">
                <a:solidFill>
                  <a:schemeClr val="bg2"/>
                </a:solidFill>
              </a:rPr>
              <a:t>/master/</a:t>
            </a:r>
            <a:r>
              <a:rPr lang="pt-PT" b="1" dirty="0" err="1">
                <a:solidFill>
                  <a:schemeClr val="bg2"/>
                </a:solidFill>
              </a:rPr>
              <a:t>docs</a:t>
            </a:r>
            <a:r>
              <a:rPr lang="pt-PT" b="1" dirty="0">
                <a:solidFill>
                  <a:schemeClr val="bg2"/>
                </a:solidFill>
              </a:rPr>
              <a:t>/</a:t>
            </a:r>
            <a:r>
              <a:rPr lang="pt-PT" b="1" dirty="0" err="1">
                <a:solidFill>
                  <a:schemeClr val="bg2"/>
                </a:solidFill>
              </a:rPr>
              <a:t>README.md</a:t>
            </a:r>
            <a:endParaRPr lang="pt-PT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86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8"/>
          <p:cNvSpPr txBox="1">
            <a:spLocks noGrp="1"/>
          </p:cNvSpPr>
          <p:nvPr>
            <p:ph type="title"/>
          </p:nvPr>
        </p:nvSpPr>
        <p:spPr>
          <a:xfrm>
            <a:off x="889089" y="2988861"/>
            <a:ext cx="4563900" cy="4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~ Betty Williams</a:t>
            </a:r>
            <a:endParaRPr lang="pt-PT" dirty="0">
              <a:solidFill>
                <a:schemeClr val="accent4"/>
              </a:solidFill>
            </a:endParaRPr>
          </a:p>
        </p:txBody>
      </p:sp>
      <p:sp>
        <p:nvSpPr>
          <p:cNvPr id="512" name="Google Shape;512;p38"/>
          <p:cNvSpPr txBox="1">
            <a:spLocks noGrp="1"/>
          </p:cNvSpPr>
          <p:nvPr>
            <p:ph type="subTitle" idx="1"/>
          </p:nvPr>
        </p:nvSpPr>
        <p:spPr>
          <a:xfrm>
            <a:off x="871590" y="1484358"/>
            <a:ext cx="57840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i="0" dirty="0">
                <a:solidFill>
                  <a:srgbClr val="FFFFFF"/>
                </a:solidFill>
                <a:effectLst/>
              </a:rPr>
              <a:t>“</a:t>
            </a:r>
            <a:r>
              <a:rPr lang="pt-PT" b="1" i="0" dirty="0" err="1">
                <a:solidFill>
                  <a:srgbClr val="FFFFFF"/>
                </a:solidFill>
                <a:effectLst/>
              </a:rPr>
              <a:t>There’s</a:t>
            </a:r>
            <a:r>
              <a:rPr lang="pt-PT" b="1" i="0" dirty="0">
                <a:solidFill>
                  <a:srgbClr val="FFFFFF"/>
                </a:solidFill>
                <a:effectLst/>
              </a:rPr>
              <a:t> no use </a:t>
            </a:r>
            <a:r>
              <a:rPr lang="pt-PT" b="1" i="0" dirty="0" err="1">
                <a:solidFill>
                  <a:srgbClr val="FFFFFF"/>
                </a:solidFill>
                <a:effectLst/>
              </a:rPr>
              <a:t>talking</a:t>
            </a:r>
            <a:r>
              <a:rPr lang="pt-PT" b="1" i="0" dirty="0">
                <a:solidFill>
                  <a:srgbClr val="FFFFFF"/>
                </a:solidFill>
                <a:effectLst/>
              </a:rPr>
              <a:t> </a:t>
            </a:r>
            <a:r>
              <a:rPr lang="pt-PT" b="1" i="0" dirty="0" err="1">
                <a:solidFill>
                  <a:srgbClr val="FFFFFF"/>
                </a:solidFill>
                <a:effectLst/>
              </a:rPr>
              <a:t>about</a:t>
            </a:r>
            <a:r>
              <a:rPr lang="pt-PT" b="1" i="0" dirty="0">
                <a:solidFill>
                  <a:srgbClr val="FFFFFF"/>
                </a:solidFill>
                <a:effectLst/>
              </a:rPr>
              <a:t> </a:t>
            </a:r>
            <a:r>
              <a:rPr lang="pt-PT" b="1" i="0" dirty="0" err="1">
                <a:solidFill>
                  <a:srgbClr val="FFFFFF"/>
                </a:solidFill>
                <a:effectLst/>
              </a:rPr>
              <a:t>the</a:t>
            </a:r>
            <a:r>
              <a:rPr lang="pt-PT" b="1" i="0" dirty="0">
                <a:solidFill>
                  <a:srgbClr val="FFFFFF"/>
                </a:solidFill>
                <a:effectLst/>
              </a:rPr>
              <a:t> </a:t>
            </a:r>
            <a:r>
              <a:rPr lang="pt-PT" b="1" i="0" dirty="0" err="1">
                <a:solidFill>
                  <a:srgbClr val="FFFFFF"/>
                </a:solidFill>
                <a:effectLst/>
              </a:rPr>
              <a:t>solution</a:t>
            </a:r>
            <a:r>
              <a:rPr lang="pt-PT" b="1" i="0" dirty="0">
                <a:solidFill>
                  <a:srgbClr val="FFFFFF"/>
                </a:solidFill>
                <a:effectLst/>
              </a:rPr>
              <a:t> </a:t>
            </a:r>
            <a:r>
              <a:rPr lang="pt-PT" b="1" i="0" dirty="0" err="1">
                <a:solidFill>
                  <a:srgbClr val="FFFFFF"/>
                </a:solidFill>
                <a:effectLst/>
              </a:rPr>
              <a:t>unless</a:t>
            </a:r>
            <a:r>
              <a:rPr lang="pt-PT" b="1" i="0" dirty="0">
                <a:solidFill>
                  <a:srgbClr val="FFFFFF"/>
                </a:solidFill>
                <a:effectLst/>
              </a:rPr>
              <a:t> </a:t>
            </a:r>
            <a:r>
              <a:rPr lang="pt-PT" b="1" i="0" dirty="0" err="1">
                <a:solidFill>
                  <a:srgbClr val="FFFFFF"/>
                </a:solidFill>
                <a:effectLst/>
              </a:rPr>
              <a:t>you</a:t>
            </a:r>
            <a:r>
              <a:rPr lang="pt-PT" b="1" i="0" dirty="0">
                <a:solidFill>
                  <a:srgbClr val="FFFFFF"/>
                </a:solidFill>
                <a:effectLst/>
              </a:rPr>
              <a:t> </a:t>
            </a:r>
            <a:r>
              <a:rPr lang="pt-PT" b="1" i="0" dirty="0" err="1">
                <a:solidFill>
                  <a:srgbClr val="FFFFFF"/>
                </a:solidFill>
                <a:effectLst/>
              </a:rPr>
              <a:t>talk</a:t>
            </a:r>
            <a:r>
              <a:rPr lang="pt-PT" b="1" i="0" dirty="0">
                <a:solidFill>
                  <a:srgbClr val="FFFFFF"/>
                </a:solidFill>
                <a:effectLst/>
              </a:rPr>
              <a:t> </a:t>
            </a:r>
            <a:r>
              <a:rPr lang="pt-PT" b="1" i="0" dirty="0" err="1">
                <a:solidFill>
                  <a:srgbClr val="FFFFFF"/>
                </a:solidFill>
                <a:effectLst/>
              </a:rPr>
              <a:t>about</a:t>
            </a:r>
            <a:r>
              <a:rPr lang="pt-PT" b="1" i="0" dirty="0">
                <a:solidFill>
                  <a:srgbClr val="FFFFFF"/>
                </a:solidFill>
                <a:effectLst/>
              </a:rPr>
              <a:t> </a:t>
            </a:r>
            <a:r>
              <a:rPr lang="pt-PT" b="1" i="0" dirty="0" err="1">
                <a:solidFill>
                  <a:srgbClr val="FFFFFF"/>
                </a:solidFill>
                <a:effectLst/>
              </a:rPr>
              <a:t>the</a:t>
            </a:r>
            <a:r>
              <a:rPr lang="pt-PT" b="1" i="0" dirty="0">
                <a:solidFill>
                  <a:srgbClr val="FFFFFF"/>
                </a:solidFill>
                <a:effectLst/>
              </a:rPr>
              <a:t> </a:t>
            </a:r>
            <a:r>
              <a:rPr lang="pt-PT" b="1" i="0" dirty="0" err="1">
                <a:solidFill>
                  <a:srgbClr val="FFFFFF"/>
                </a:solidFill>
                <a:effectLst/>
              </a:rPr>
              <a:t>problem</a:t>
            </a:r>
            <a:r>
              <a:rPr lang="pt-PT" b="1" i="0" dirty="0">
                <a:solidFill>
                  <a:srgbClr val="FFFFFF"/>
                </a:solidFill>
                <a:effectLst/>
              </a:rPr>
              <a:t>.“ </a:t>
            </a:r>
            <a:endParaRPr dirty="0"/>
          </a:p>
        </p:txBody>
      </p:sp>
      <p:grpSp>
        <p:nvGrpSpPr>
          <p:cNvPr id="513" name="Google Shape;513;p38"/>
          <p:cNvGrpSpPr/>
          <p:nvPr/>
        </p:nvGrpSpPr>
        <p:grpSpPr>
          <a:xfrm>
            <a:off x="-669311" y="-26124"/>
            <a:ext cx="3209793" cy="1561742"/>
            <a:chOff x="-669311" y="-26124"/>
            <a:chExt cx="3209793" cy="1561742"/>
          </a:xfrm>
        </p:grpSpPr>
        <p:sp>
          <p:nvSpPr>
            <p:cNvPr id="514" name="Google Shape;514;p38"/>
            <p:cNvSpPr/>
            <p:nvPr/>
          </p:nvSpPr>
          <p:spPr>
            <a:xfrm>
              <a:off x="979378" y="469184"/>
              <a:ext cx="316737" cy="193246"/>
            </a:xfrm>
            <a:custGeom>
              <a:avLst/>
              <a:gdLst/>
              <a:ahLst/>
              <a:cxnLst/>
              <a:rect l="l" t="t" r="r" b="b"/>
              <a:pathLst>
                <a:path w="8936" h="5452" extrusionOk="0">
                  <a:moveTo>
                    <a:pt x="1283" y="1"/>
                  </a:moveTo>
                  <a:cubicBezTo>
                    <a:pt x="1277" y="1"/>
                    <a:pt x="1272" y="1"/>
                    <a:pt x="1267" y="2"/>
                  </a:cubicBezTo>
                  <a:cubicBezTo>
                    <a:pt x="760" y="49"/>
                    <a:pt x="0" y="540"/>
                    <a:pt x="0" y="540"/>
                  </a:cubicBezTo>
                  <a:lnTo>
                    <a:pt x="5830" y="5452"/>
                  </a:lnTo>
                  <a:lnTo>
                    <a:pt x="8935" y="3519"/>
                  </a:lnTo>
                  <a:cubicBezTo>
                    <a:pt x="8935" y="3519"/>
                    <a:pt x="1915" y="1"/>
                    <a:pt x="12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-669311" y="363097"/>
              <a:ext cx="814243" cy="514413"/>
            </a:xfrm>
            <a:custGeom>
              <a:avLst/>
              <a:gdLst/>
              <a:ahLst/>
              <a:cxnLst/>
              <a:rect l="l" t="t" r="r" b="b"/>
              <a:pathLst>
                <a:path w="22972" h="14513" extrusionOk="0">
                  <a:moveTo>
                    <a:pt x="2503" y="1"/>
                  </a:moveTo>
                  <a:lnTo>
                    <a:pt x="0" y="603"/>
                  </a:lnTo>
                  <a:lnTo>
                    <a:pt x="16382" y="14512"/>
                  </a:lnTo>
                  <a:lnTo>
                    <a:pt x="22972" y="12104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-348675" y="601713"/>
              <a:ext cx="2012603" cy="722227"/>
            </a:xfrm>
            <a:custGeom>
              <a:avLst/>
              <a:gdLst/>
              <a:ahLst/>
              <a:cxnLst/>
              <a:rect l="l" t="t" r="r" b="b"/>
              <a:pathLst>
                <a:path w="56781" h="20376" extrusionOk="0">
                  <a:moveTo>
                    <a:pt x="50616" y="0"/>
                  </a:moveTo>
                  <a:cubicBezTo>
                    <a:pt x="47024" y="0"/>
                    <a:pt x="42440" y="208"/>
                    <a:pt x="39290" y="619"/>
                  </a:cubicBezTo>
                  <a:cubicBezTo>
                    <a:pt x="33587" y="1364"/>
                    <a:pt x="2171" y="6038"/>
                    <a:pt x="2171" y="6038"/>
                  </a:cubicBezTo>
                  <a:cubicBezTo>
                    <a:pt x="2171" y="6038"/>
                    <a:pt x="0" y="13373"/>
                    <a:pt x="2504" y="17587"/>
                  </a:cubicBezTo>
                  <a:cubicBezTo>
                    <a:pt x="2757" y="18031"/>
                    <a:pt x="3074" y="18442"/>
                    <a:pt x="3438" y="18791"/>
                  </a:cubicBezTo>
                  <a:cubicBezTo>
                    <a:pt x="4278" y="19599"/>
                    <a:pt x="5403" y="20185"/>
                    <a:pt x="6924" y="20375"/>
                  </a:cubicBezTo>
                  <a:cubicBezTo>
                    <a:pt x="6924" y="20375"/>
                    <a:pt x="29246" y="16066"/>
                    <a:pt x="41349" y="12327"/>
                  </a:cubicBezTo>
                  <a:cubicBezTo>
                    <a:pt x="43108" y="11804"/>
                    <a:pt x="44819" y="11187"/>
                    <a:pt x="46498" y="10489"/>
                  </a:cubicBezTo>
                  <a:cubicBezTo>
                    <a:pt x="46974" y="10283"/>
                    <a:pt x="47433" y="10046"/>
                    <a:pt x="47877" y="9792"/>
                  </a:cubicBezTo>
                  <a:lnTo>
                    <a:pt x="47924" y="9761"/>
                  </a:lnTo>
                  <a:cubicBezTo>
                    <a:pt x="48067" y="9666"/>
                    <a:pt x="48209" y="9571"/>
                    <a:pt x="48352" y="9460"/>
                  </a:cubicBezTo>
                  <a:cubicBezTo>
                    <a:pt x="48431" y="9412"/>
                    <a:pt x="48510" y="9349"/>
                    <a:pt x="48574" y="9285"/>
                  </a:cubicBezTo>
                  <a:cubicBezTo>
                    <a:pt x="48827" y="9048"/>
                    <a:pt x="49081" y="8826"/>
                    <a:pt x="49318" y="8588"/>
                  </a:cubicBezTo>
                  <a:cubicBezTo>
                    <a:pt x="53247" y="4897"/>
                    <a:pt x="56780" y="1000"/>
                    <a:pt x="56099" y="414"/>
                  </a:cubicBezTo>
                  <a:cubicBezTo>
                    <a:pt x="55787" y="137"/>
                    <a:pt x="53528" y="0"/>
                    <a:pt x="506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1392667" y="699470"/>
              <a:ext cx="746294" cy="116011"/>
            </a:xfrm>
            <a:custGeom>
              <a:avLst/>
              <a:gdLst/>
              <a:ahLst/>
              <a:cxnLst/>
              <a:rect l="l" t="t" r="r" b="b"/>
              <a:pathLst>
                <a:path w="21055" h="3273" extrusionOk="0">
                  <a:moveTo>
                    <a:pt x="3295" y="0"/>
                  </a:moveTo>
                  <a:lnTo>
                    <a:pt x="0" y="2187"/>
                  </a:lnTo>
                  <a:cubicBezTo>
                    <a:pt x="0" y="2187"/>
                    <a:pt x="17760" y="3169"/>
                    <a:pt x="19217" y="3264"/>
                  </a:cubicBezTo>
                  <a:cubicBezTo>
                    <a:pt x="19295" y="3270"/>
                    <a:pt x="19370" y="3273"/>
                    <a:pt x="19442" y="3273"/>
                  </a:cubicBezTo>
                  <a:cubicBezTo>
                    <a:pt x="20714" y="3273"/>
                    <a:pt x="21055" y="2392"/>
                    <a:pt x="21055" y="2392"/>
                  </a:cubicBezTo>
                  <a:cubicBezTo>
                    <a:pt x="21055" y="2392"/>
                    <a:pt x="3644" y="48"/>
                    <a:pt x="32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38"/>
            <p:cNvGrpSpPr/>
            <p:nvPr/>
          </p:nvGrpSpPr>
          <p:grpSpPr>
            <a:xfrm>
              <a:off x="612522" y="1178190"/>
              <a:ext cx="525224" cy="356577"/>
              <a:chOff x="612522" y="1178190"/>
              <a:chExt cx="525224" cy="356577"/>
            </a:xfrm>
          </p:grpSpPr>
          <p:sp>
            <p:nvSpPr>
              <p:cNvPr id="519" name="Google Shape;519;p38"/>
              <p:cNvSpPr/>
              <p:nvPr/>
            </p:nvSpPr>
            <p:spPr>
              <a:xfrm>
                <a:off x="612522" y="1266271"/>
                <a:ext cx="525224" cy="268496"/>
              </a:xfrm>
              <a:custGeom>
                <a:avLst/>
                <a:gdLst/>
                <a:ahLst/>
                <a:cxnLst/>
                <a:rect l="l" t="t" r="r" b="b"/>
                <a:pathLst>
                  <a:path w="14818" h="7575" extrusionOk="0">
                    <a:moveTo>
                      <a:pt x="9603" y="1"/>
                    </a:moveTo>
                    <a:cubicBezTo>
                      <a:pt x="7368" y="1"/>
                      <a:pt x="4285" y="339"/>
                      <a:pt x="2445" y="1975"/>
                    </a:cubicBezTo>
                    <a:cubicBezTo>
                      <a:pt x="1" y="4144"/>
                      <a:pt x="2078" y="7575"/>
                      <a:pt x="5594" y="7575"/>
                    </a:cubicBezTo>
                    <a:cubicBezTo>
                      <a:pt x="6135" y="7575"/>
                      <a:pt x="6710" y="7493"/>
                      <a:pt x="7308" y="7314"/>
                    </a:cubicBezTo>
                    <a:cubicBezTo>
                      <a:pt x="11776" y="5983"/>
                      <a:pt x="14263" y="3084"/>
                      <a:pt x="14263" y="3084"/>
                    </a:cubicBezTo>
                    <a:cubicBezTo>
                      <a:pt x="14263" y="3084"/>
                      <a:pt x="14818" y="2498"/>
                      <a:pt x="14295" y="1468"/>
                    </a:cubicBezTo>
                    <a:cubicBezTo>
                      <a:pt x="13756" y="422"/>
                      <a:pt x="12330" y="169"/>
                      <a:pt x="12330" y="169"/>
                    </a:cubicBezTo>
                    <a:cubicBezTo>
                      <a:pt x="12330" y="169"/>
                      <a:pt x="11177" y="1"/>
                      <a:pt x="96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8"/>
              <p:cNvSpPr/>
              <p:nvPr/>
            </p:nvSpPr>
            <p:spPr>
              <a:xfrm>
                <a:off x="814275" y="1178190"/>
                <a:ext cx="258713" cy="138023"/>
              </a:xfrm>
              <a:custGeom>
                <a:avLst/>
                <a:gdLst/>
                <a:ahLst/>
                <a:cxnLst/>
                <a:rect l="l" t="t" r="r" b="b"/>
                <a:pathLst>
                  <a:path w="7299" h="3894" extrusionOk="0">
                    <a:moveTo>
                      <a:pt x="3687" y="0"/>
                    </a:moveTo>
                    <a:cubicBezTo>
                      <a:pt x="3522" y="0"/>
                      <a:pt x="3422" y="8"/>
                      <a:pt x="3422" y="8"/>
                    </a:cubicBezTo>
                    <a:cubicBezTo>
                      <a:pt x="3422" y="8"/>
                      <a:pt x="1410" y="1164"/>
                      <a:pt x="0" y="2923"/>
                    </a:cubicBezTo>
                    <a:lnTo>
                      <a:pt x="2012" y="3462"/>
                    </a:lnTo>
                    <a:cubicBezTo>
                      <a:pt x="2012" y="3462"/>
                      <a:pt x="3411" y="3894"/>
                      <a:pt x="4670" y="3894"/>
                    </a:cubicBezTo>
                    <a:cubicBezTo>
                      <a:pt x="5567" y="3894"/>
                      <a:pt x="6393" y="3674"/>
                      <a:pt x="6591" y="2923"/>
                    </a:cubicBezTo>
                    <a:cubicBezTo>
                      <a:pt x="7298" y="214"/>
                      <a:pt x="4566" y="0"/>
                      <a:pt x="36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1" name="Google Shape;521;p38"/>
            <p:cNvSpPr/>
            <p:nvPr/>
          </p:nvSpPr>
          <p:spPr>
            <a:xfrm>
              <a:off x="863232" y="1326705"/>
              <a:ext cx="51714" cy="176339"/>
            </a:xfrm>
            <a:custGeom>
              <a:avLst/>
              <a:gdLst/>
              <a:ahLst/>
              <a:cxnLst/>
              <a:rect l="l" t="t" r="r" b="b"/>
              <a:pathLst>
                <a:path w="1459" h="4975" extrusionOk="0">
                  <a:moveTo>
                    <a:pt x="1" y="0"/>
                  </a:moveTo>
                  <a:lnTo>
                    <a:pt x="777" y="4975"/>
                  </a:lnTo>
                  <a:cubicBezTo>
                    <a:pt x="856" y="4848"/>
                    <a:pt x="935" y="4706"/>
                    <a:pt x="999" y="4579"/>
                  </a:cubicBezTo>
                  <a:cubicBezTo>
                    <a:pt x="1427" y="3644"/>
                    <a:pt x="1458" y="2583"/>
                    <a:pt x="1094" y="1616"/>
                  </a:cubicBezTo>
                  <a:cubicBezTo>
                    <a:pt x="872" y="999"/>
                    <a:pt x="492" y="44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657041" y="1314902"/>
              <a:ext cx="214549" cy="220716"/>
            </a:xfrm>
            <a:custGeom>
              <a:avLst/>
              <a:gdLst/>
              <a:ahLst/>
              <a:cxnLst/>
              <a:rect l="l" t="t" r="r" b="b"/>
              <a:pathLst>
                <a:path w="6053" h="6227" extrusionOk="0">
                  <a:moveTo>
                    <a:pt x="2820" y="1"/>
                  </a:moveTo>
                  <a:cubicBezTo>
                    <a:pt x="2519" y="1"/>
                    <a:pt x="2218" y="48"/>
                    <a:pt x="1933" y="143"/>
                  </a:cubicBezTo>
                  <a:cubicBezTo>
                    <a:pt x="1252" y="397"/>
                    <a:pt x="697" y="904"/>
                    <a:pt x="381" y="1569"/>
                  </a:cubicBezTo>
                  <a:cubicBezTo>
                    <a:pt x="32" y="2361"/>
                    <a:pt x="0" y="3248"/>
                    <a:pt x="301" y="4072"/>
                  </a:cubicBezTo>
                  <a:cubicBezTo>
                    <a:pt x="777" y="5356"/>
                    <a:pt x="1949" y="6227"/>
                    <a:pt x="3216" y="6227"/>
                  </a:cubicBezTo>
                  <a:cubicBezTo>
                    <a:pt x="3517" y="6227"/>
                    <a:pt x="3818" y="6164"/>
                    <a:pt x="4104" y="6068"/>
                  </a:cubicBezTo>
                  <a:cubicBezTo>
                    <a:pt x="4785" y="5831"/>
                    <a:pt x="5355" y="5324"/>
                    <a:pt x="5656" y="4658"/>
                  </a:cubicBezTo>
                  <a:cubicBezTo>
                    <a:pt x="6021" y="3866"/>
                    <a:pt x="6052" y="2963"/>
                    <a:pt x="5735" y="2155"/>
                  </a:cubicBezTo>
                  <a:cubicBezTo>
                    <a:pt x="5260" y="872"/>
                    <a:pt x="4088" y="1"/>
                    <a:pt x="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663209" y="1335885"/>
              <a:ext cx="187610" cy="178501"/>
            </a:xfrm>
            <a:custGeom>
              <a:avLst/>
              <a:gdLst/>
              <a:ahLst/>
              <a:cxnLst/>
              <a:rect l="l" t="t" r="r" b="b"/>
              <a:pathLst>
                <a:path w="5293" h="5036" extrusionOk="0">
                  <a:moveTo>
                    <a:pt x="2454" y="1"/>
                  </a:moveTo>
                  <a:cubicBezTo>
                    <a:pt x="2221" y="1"/>
                    <a:pt x="1987" y="40"/>
                    <a:pt x="1759" y="122"/>
                  </a:cubicBezTo>
                  <a:cubicBezTo>
                    <a:pt x="571" y="534"/>
                    <a:pt x="1" y="1944"/>
                    <a:pt x="476" y="3274"/>
                  </a:cubicBezTo>
                  <a:cubicBezTo>
                    <a:pt x="875" y="4343"/>
                    <a:pt x="1851" y="5036"/>
                    <a:pt x="2848" y="5036"/>
                  </a:cubicBezTo>
                  <a:cubicBezTo>
                    <a:pt x="3078" y="5036"/>
                    <a:pt x="3308" y="4999"/>
                    <a:pt x="3534" y="4922"/>
                  </a:cubicBezTo>
                  <a:cubicBezTo>
                    <a:pt x="4722" y="4510"/>
                    <a:pt x="5292" y="3100"/>
                    <a:pt x="4801" y="1769"/>
                  </a:cubicBezTo>
                  <a:cubicBezTo>
                    <a:pt x="4404" y="693"/>
                    <a:pt x="3438" y="1"/>
                    <a:pt x="2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-213913" y="914515"/>
              <a:ext cx="1599881" cy="283631"/>
            </a:xfrm>
            <a:custGeom>
              <a:avLst/>
              <a:gdLst/>
              <a:ahLst/>
              <a:cxnLst/>
              <a:rect l="l" t="t" r="r" b="b"/>
              <a:pathLst>
                <a:path w="45137" h="8002" extrusionOk="0">
                  <a:moveTo>
                    <a:pt x="38561" y="1"/>
                  </a:moveTo>
                  <a:cubicBezTo>
                    <a:pt x="37880" y="17"/>
                    <a:pt x="37199" y="80"/>
                    <a:pt x="36534" y="207"/>
                  </a:cubicBezTo>
                  <a:lnTo>
                    <a:pt x="112" y="7447"/>
                  </a:lnTo>
                  <a:lnTo>
                    <a:pt x="1" y="8001"/>
                  </a:lnTo>
                  <a:lnTo>
                    <a:pt x="36423" y="841"/>
                  </a:lnTo>
                  <a:cubicBezTo>
                    <a:pt x="37120" y="698"/>
                    <a:pt x="37817" y="603"/>
                    <a:pt x="38530" y="571"/>
                  </a:cubicBezTo>
                  <a:cubicBezTo>
                    <a:pt x="39951" y="502"/>
                    <a:pt x="42189" y="457"/>
                    <a:pt x="43999" y="457"/>
                  </a:cubicBezTo>
                  <a:cubicBezTo>
                    <a:pt x="44266" y="457"/>
                    <a:pt x="44525" y="458"/>
                    <a:pt x="44770" y="460"/>
                  </a:cubicBezTo>
                  <a:lnTo>
                    <a:pt x="44770" y="460"/>
                  </a:lnTo>
                  <a:cubicBezTo>
                    <a:pt x="44762" y="467"/>
                    <a:pt x="44755" y="473"/>
                    <a:pt x="44755" y="473"/>
                  </a:cubicBezTo>
                  <a:cubicBezTo>
                    <a:pt x="44755" y="473"/>
                    <a:pt x="44760" y="469"/>
                    <a:pt x="44772" y="460"/>
                  </a:cubicBezTo>
                  <a:cubicBezTo>
                    <a:pt x="44790" y="446"/>
                    <a:pt x="44797" y="440"/>
                    <a:pt x="44796" y="440"/>
                  </a:cubicBezTo>
                  <a:lnTo>
                    <a:pt x="44796" y="440"/>
                  </a:lnTo>
                  <a:cubicBezTo>
                    <a:pt x="44796" y="440"/>
                    <a:pt x="44789" y="446"/>
                    <a:pt x="44780" y="453"/>
                  </a:cubicBezTo>
                  <a:lnTo>
                    <a:pt x="44780" y="453"/>
                  </a:lnTo>
                  <a:cubicBezTo>
                    <a:pt x="45022" y="226"/>
                    <a:pt x="44885" y="363"/>
                    <a:pt x="45136" y="128"/>
                  </a:cubicBezTo>
                  <a:lnTo>
                    <a:pt x="385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343140" y="1068949"/>
              <a:ext cx="2197342" cy="240317"/>
            </a:xfrm>
            <a:custGeom>
              <a:avLst/>
              <a:gdLst/>
              <a:ahLst/>
              <a:cxnLst/>
              <a:rect l="l" t="t" r="r" b="b"/>
              <a:pathLst>
                <a:path w="61993" h="6780" extrusionOk="0">
                  <a:moveTo>
                    <a:pt x="4" y="3026"/>
                  </a:moveTo>
                  <a:cubicBezTo>
                    <a:pt x="2" y="3026"/>
                    <a:pt x="1" y="3026"/>
                    <a:pt x="0" y="3027"/>
                  </a:cubicBezTo>
                  <a:lnTo>
                    <a:pt x="4" y="3026"/>
                  </a:lnTo>
                  <a:close/>
                  <a:moveTo>
                    <a:pt x="13102" y="1"/>
                  </a:moveTo>
                  <a:lnTo>
                    <a:pt x="4" y="3026"/>
                  </a:lnTo>
                  <a:lnTo>
                    <a:pt x="4" y="3026"/>
                  </a:lnTo>
                  <a:cubicBezTo>
                    <a:pt x="10" y="3025"/>
                    <a:pt x="23" y="3024"/>
                    <a:pt x="41" y="3024"/>
                  </a:cubicBezTo>
                  <a:cubicBezTo>
                    <a:pt x="1729" y="3024"/>
                    <a:pt x="54805" y="6780"/>
                    <a:pt x="59110" y="6780"/>
                  </a:cubicBezTo>
                  <a:cubicBezTo>
                    <a:pt x="59260" y="6780"/>
                    <a:pt x="59351" y="6775"/>
                    <a:pt x="59378" y="6765"/>
                  </a:cubicBezTo>
                  <a:cubicBezTo>
                    <a:pt x="60186" y="6496"/>
                    <a:pt x="61992" y="5942"/>
                    <a:pt x="61992" y="5942"/>
                  </a:cubicBezTo>
                  <a:lnTo>
                    <a:pt x="13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6" name="Google Shape;526;p38"/>
            <p:cNvGrpSpPr/>
            <p:nvPr/>
          </p:nvGrpSpPr>
          <p:grpSpPr>
            <a:xfrm>
              <a:off x="-72417" y="754445"/>
              <a:ext cx="1396604" cy="325775"/>
              <a:chOff x="-72417" y="754445"/>
              <a:chExt cx="1396604" cy="325775"/>
            </a:xfrm>
          </p:grpSpPr>
          <p:sp>
            <p:nvSpPr>
              <p:cNvPr id="527" name="Google Shape;527;p38"/>
              <p:cNvSpPr/>
              <p:nvPr/>
            </p:nvSpPr>
            <p:spPr>
              <a:xfrm>
                <a:off x="1109638" y="816262"/>
                <a:ext cx="28108" cy="5618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585" extrusionOk="0">
                    <a:moveTo>
                      <a:pt x="397" y="1"/>
                    </a:moveTo>
                    <a:cubicBezTo>
                      <a:pt x="175" y="1"/>
                      <a:pt x="1" y="349"/>
                      <a:pt x="1" y="793"/>
                    </a:cubicBezTo>
                    <a:cubicBezTo>
                      <a:pt x="1" y="1236"/>
                      <a:pt x="175" y="1585"/>
                      <a:pt x="397" y="1585"/>
                    </a:cubicBezTo>
                    <a:cubicBezTo>
                      <a:pt x="618" y="1585"/>
                      <a:pt x="793" y="1236"/>
                      <a:pt x="793" y="793"/>
                    </a:cubicBezTo>
                    <a:cubicBezTo>
                      <a:pt x="793" y="349"/>
                      <a:pt x="618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>
                <a:off x="1179252" y="805025"/>
                <a:ext cx="28143" cy="56180"/>
              </a:xfrm>
              <a:custGeom>
                <a:avLst/>
                <a:gdLst/>
                <a:ahLst/>
                <a:cxnLst/>
                <a:rect l="l" t="t" r="r" b="b"/>
                <a:pathLst>
                  <a:path w="794" h="1585" extrusionOk="0">
                    <a:moveTo>
                      <a:pt x="397" y="1"/>
                    </a:moveTo>
                    <a:cubicBezTo>
                      <a:pt x="175" y="1"/>
                      <a:pt x="1" y="365"/>
                      <a:pt x="1" y="793"/>
                    </a:cubicBezTo>
                    <a:cubicBezTo>
                      <a:pt x="1" y="1236"/>
                      <a:pt x="175" y="1585"/>
                      <a:pt x="397" y="1585"/>
                    </a:cubicBezTo>
                    <a:cubicBezTo>
                      <a:pt x="619" y="1585"/>
                      <a:pt x="793" y="1236"/>
                      <a:pt x="793" y="793"/>
                    </a:cubicBezTo>
                    <a:cubicBezTo>
                      <a:pt x="793" y="365"/>
                      <a:pt x="619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>
                <a:off x="1041123" y="826930"/>
                <a:ext cx="27541" cy="5731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1617" extrusionOk="0">
                    <a:moveTo>
                      <a:pt x="381" y="1"/>
                    </a:moveTo>
                    <a:cubicBezTo>
                      <a:pt x="175" y="1"/>
                      <a:pt x="1" y="365"/>
                      <a:pt x="1" y="808"/>
                    </a:cubicBezTo>
                    <a:cubicBezTo>
                      <a:pt x="1" y="1252"/>
                      <a:pt x="175" y="1616"/>
                      <a:pt x="381" y="1616"/>
                    </a:cubicBezTo>
                    <a:cubicBezTo>
                      <a:pt x="603" y="1616"/>
                      <a:pt x="777" y="1252"/>
                      <a:pt x="777" y="808"/>
                    </a:cubicBezTo>
                    <a:cubicBezTo>
                      <a:pt x="777" y="365"/>
                      <a:pt x="603" y="1"/>
                      <a:pt x="3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>
                <a:off x="971509" y="838167"/>
                <a:ext cx="28108" cy="58413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648" extrusionOk="0">
                    <a:moveTo>
                      <a:pt x="396" y="0"/>
                    </a:moveTo>
                    <a:cubicBezTo>
                      <a:pt x="175" y="0"/>
                      <a:pt x="0" y="365"/>
                      <a:pt x="0" y="824"/>
                    </a:cubicBezTo>
                    <a:cubicBezTo>
                      <a:pt x="0" y="1268"/>
                      <a:pt x="175" y="1648"/>
                      <a:pt x="396" y="1648"/>
                    </a:cubicBezTo>
                    <a:cubicBezTo>
                      <a:pt x="618" y="1648"/>
                      <a:pt x="792" y="1268"/>
                      <a:pt x="792" y="824"/>
                    </a:cubicBezTo>
                    <a:cubicBezTo>
                      <a:pt x="792" y="365"/>
                      <a:pt x="618" y="0"/>
                      <a:pt x="3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8"/>
              <p:cNvSpPr/>
              <p:nvPr/>
            </p:nvSpPr>
            <p:spPr>
              <a:xfrm>
                <a:off x="902427" y="849403"/>
                <a:ext cx="28108" cy="5898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664" extrusionOk="0">
                    <a:moveTo>
                      <a:pt x="397" y="0"/>
                    </a:moveTo>
                    <a:cubicBezTo>
                      <a:pt x="191" y="0"/>
                      <a:pt x="1" y="365"/>
                      <a:pt x="1" y="824"/>
                    </a:cubicBezTo>
                    <a:cubicBezTo>
                      <a:pt x="1" y="1283"/>
                      <a:pt x="175" y="1664"/>
                      <a:pt x="397" y="1664"/>
                    </a:cubicBezTo>
                    <a:cubicBezTo>
                      <a:pt x="618" y="1664"/>
                      <a:pt x="793" y="1283"/>
                      <a:pt x="793" y="824"/>
                    </a:cubicBezTo>
                    <a:cubicBezTo>
                      <a:pt x="793" y="365"/>
                      <a:pt x="618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8"/>
              <p:cNvSpPr/>
              <p:nvPr/>
            </p:nvSpPr>
            <p:spPr>
              <a:xfrm>
                <a:off x="833912" y="860639"/>
                <a:ext cx="28108" cy="59548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680" extrusionOk="0">
                    <a:moveTo>
                      <a:pt x="397" y="0"/>
                    </a:moveTo>
                    <a:cubicBezTo>
                      <a:pt x="175" y="0"/>
                      <a:pt x="1" y="380"/>
                      <a:pt x="1" y="840"/>
                    </a:cubicBezTo>
                    <a:cubicBezTo>
                      <a:pt x="1" y="1299"/>
                      <a:pt x="175" y="1679"/>
                      <a:pt x="397" y="1679"/>
                    </a:cubicBezTo>
                    <a:cubicBezTo>
                      <a:pt x="619" y="1679"/>
                      <a:pt x="793" y="1299"/>
                      <a:pt x="793" y="840"/>
                    </a:cubicBezTo>
                    <a:cubicBezTo>
                      <a:pt x="793" y="380"/>
                      <a:pt x="619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>
                <a:off x="765432" y="871839"/>
                <a:ext cx="28108" cy="601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697" extrusionOk="0">
                    <a:moveTo>
                      <a:pt x="396" y="1"/>
                    </a:moveTo>
                    <a:cubicBezTo>
                      <a:pt x="174" y="1"/>
                      <a:pt x="0" y="381"/>
                      <a:pt x="0" y="856"/>
                    </a:cubicBezTo>
                    <a:cubicBezTo>
                      <a:pt x="0" y="1316"/>
                      <a:pt x="174" y="1696"/>
                      <a:pt x="396" y="1696"/>
                    </a:cubicBezTo>
                    <a:cubicBezTo>
                      <a:pt x="602" y="1696"/>
                      <a:pt x="792" y="1316"/>
                      <a:pt x="792" y="856"/>
                    </a:cubicBezTo>
                    <a:cubicBezTo>
                      <a:pt x="792" y="381"/>
                      <a:pt x="602" y="1"/>
                      <a:pt x="3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8"/>
              <p:cNvSpPr/>
              <p:nvPr/>
            </p:nvSpPr>
            <p:spPr>
              <a:xfrm>
                <a:off x="695783" y="883075"/>
                <a:ext cx="28108" cy="61249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728" extrusionOk="0">
                    <a:moveTo>
                      <a:pt x="397" y="1"/>
                    </a:moveTo>
                    <a:cubicBezTo>
                      <a:pt x="175" y="1"/>
                      <a:pt x="1" y="381"/>
                      <a:pt x="1" y="856"/>
                    </a:cubicBezTo>
                    <a:cubicBezTo>
                      <a:pt x="1" y="1332"/>
                      <a:pt x="175" y="1728"/>
                      <a:pt x="397" y="1728"/>
                    </a:cubicBezTo>
                    <a:cubicBezTo>
                      <a:pt x="618" y="1728"/>
                      <a:pt x="793" y="1332"/>
                      <a:pt x="793" y="856"/>
                    </a:cubicBezTo>
                    <a:cubicBezTo>
                      <a:pt x="793" y="381"/>
                      <a:pt x="618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8"/>
              <p:cNvSpPr/>
              <p:nvPr/>
            </p:nvSpPr>
            <p:spPr>
              <a:xfrm>
                <a:off x="626700" y="894311"/>
                <a:ext cx="28143" cy="61816"/>
              </a:xfrm>
              <a:custGeom>
                <a:avLst/>
                <a:gdLst/>
                <a:ahLst/>
                <a:cxnLst/>
                <a:rect l="l" t="t" r="r" b="b"/>
                <a:pathLst>
                  <a:path w="794" h="1744" extrusionOk="0">
                    <a:moveTo>
                      <a:pt x="397" y="1"/>
                    </a:moveTo>
                    <a:cubicBezTo>
                      <a:pt x="175" y="1"/>
                      <a:pt x="1" y="397"/>
                      <a:pt x="1" y="872"/>
                    </a:cubicBezTo>
                    <a:cubicBezTo>
                      <a:pt x="1" y="1347"/>
                      <a:pt x="175" y="1743"/>
                      <a:pt x="397" y="1743"/>
                    </a:cubicBezTo>
                    <a:cubicBezTo>
                      <a:pt x="619" y="1743"/>
                      <a:pt x="793" y="1347"/>
                      <a:pt x="793" y="872"/>
                    </a:cubicBezTo>
                    <a:cubicBezTo>
                      <a:pt x="793" y="397"/>
                      <a:pt x="619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8"/>
              <p:cNvSpPr/>
              <p:nvPr/>
            </p:nvSpPr>
            <p:spPr>
              <a:xfrm>
                <a:off x="558220" y="905548"/>
                <a:ext cx="28108" cy="62348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759" extrusionOk="0">
                    <a:moveTo>
                      <a:pt x="396" y="0"/>
                    </a:moveTo>
                    <a:cubicBezTo>
                      <a:pt x="174" y="0"/>
                      <a:pt x="0" y="397"/>
                      <a:pt x="0" y="888"/>
                    </a:cubicBezTo>
                    <a:cubicBezTo>
                      <a:pt x="0" y="1363"/>
                      <a:pt x="174" y="1759"/>
                      <a:pt x="396" y="1759"/>
                    </a:cubicBezTo>
                    <a:cubicBezTo>
                      <a:pt x="602" y="1759"/>
                      <a:pt x="792" y="1363"/>
                      <a:pt x="792" y="888"/>
                    </a:cubicBezTo>
                    <a:cubicBezTo>
                      <a:pt x="792" y="397"/>
                      <a:pt x="602" y="0"/>
                      <a:pt x="3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8"/>
              <p:cNvSpPr/>
              <p:nvPr/>
            </p:nvSpPr>
            <p:spPr>
              <a:xfrm>
                <a:off x="489138" y="916784"/>
                <a:ext cx="28108" cy="6291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775" extrusionOk="0">
                    <a:moveTo>
                      <a:pt x="397" y="0"/>
                    </a:moveTo>
                    <a:cubicBezTo>
                      <a:pt x="175" y="0"/>
                      <a:pt x="0" y="396"/>
                      <a:pt x="0" y="888"/>
                    </a:cubicBezTo>
                    <a:cubicBezTo>
                      <a:pt x="0" y="1379"/>
                      <a:pt x="175" y="1775"/>
                      <a:pt x="397" y="1775"/>
                    </a:cubicBezTo>
                    <a:cubicBezTo>
                      <a:pt x="618" y="1775"/>
                      <a:pt x="793" y="1379"/>
                      <a:pt x="793" y="888"/>
                    </a:cubicBezTo>
                    <a:cubicBezTo>
                      <a:pt x="793" y="396"/>
                      <a:pt x="618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8"/>
              <p:cNvSpPr/>
              <p:nvPr/>
            </p:nvSpPr>
            <p:spPr>
              <a:xfrm>
                <a:off x="420623" y="928020"/>
                <a:ext cx="27541" cy="64049"/>
              </a:xfrm>
              <a:custGeom>
                <a:avLst/>
                <a:gdLst/>
                <a:ahLst/>
                <a:cxnLst/>
                <a:rect l="l" t="t" r="r" b="b"/>
                <a:pathLst>
                  <a:path w="777" h="1807" extrusionOk="0">
                    <a:moveTo>
                      <a:pt x="381" y="0"/>
                    </a:moveTo>
                    <a:cubicBezTo>
                      <a:pt x="175" y="0"/>
                      <a:pt x="1" y="396"/>
                      <a:pt x="1" y="903"/>
                    </a:cubicBezTo>
                    <a:cubicBezTo>
                      <a:pt x="1" y="1394"/>
                      <a:pt x="175" y="1806"/>
                      <a:pt x="381" y="1806"/>
                    </a:cubicBezTo>
                    <a:cubicBezTo>
                      <a:pt x="603" y="1806"/>
                      <a:pt x="777" y="1394"/>
                      <a:pt x="777" y="903"/>
                    </a:cubicBezTo>
                    <a:cubicBezTo>
                      <a:pt x="777" y="396"/>
                      <a:pt x="603" y="0"/>
                      <a:pt x="3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8"/>
              <p:cNvSpPr/>
              <p:nvPr/>
            </p:nvSpPr>
            <p:spPr>
              <a:xfrm>
                <a:off x="351009" y="939256"/>
                <a:ext cx="28108" cy="64581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822" extrusionOk="0">
                    <a:moveTo>
                      <a:pt x="396" y="0"/>
                    </a:moveTo>
                    <a:cubicBezTo>
                      <a:pt x="174" y="0"/>
                      <a:pt x="0" y="396"/>
                      <a:pt x="0" y="903"/>
                    </a:cubicBezTo>
                    <a:cubicBezTo>
                      <a:pt x="0" y="1410"/>
                      <a:pt x="174" y="1822"/>
                      <a:pt x="396" y="1822"/>
                    </a:cubicBezTo>
                    <a:cubicBezTo>
                      <a:pt x="618" y="1822"/>
                      <a:pt x="792" y="1410"/>
                      <a:pt x="792" y="903"/>
                    </a:cubicBezTo>
                    <a:cubicBezTo>
                      <a:pt x="792" y="412"/>
                      <a:pt x="618" y="0"/>
                      <a:pt x="3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8"/>
              <p:cNvSpPr/>
              <p:nvPr/>
            </p:nvSpPr>
            <p:spPr>
              <a:xfrm>
                <a:off x="281927" y="950456"/>
                <a:ext cx="28108" cy="657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855" extrusionOk="0">
                    <a:moveTo>
                      <a:pt x="397" y="1"/>
                    </a:moveTo>
                    <a:cubicBezTo>
                      <a:pt x="175" y="1"/>
                      <a:pt x="1" y="413"/>
                      <a:pt x="1" y="936"/>
                    </a:cubicBezTo>
                    <a:cubicBezTo>
                      <a:pt x="1" y="1443"/>
                      <a:pt x="175" y="1854"/>
                      <a:pt x="397" y="1854"/>
                    </a:cubicBezTo>
                    <a:cubicBezTo>
                      <a:pt x="618" y="1854"/>
                      <a:pt x="793" y="1443"/>
                      <a:pt x="793" y="936"/>
                    </a:cubicBezTo>
                    <a:cubicBezTo>
                      <a:pt x="793" y="413"/>
                      <a:pt x="618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8"/>
              <p:cNvSpPr/>
              <p:nvPr/>
            </p:nvSpPr>
            <p:spPr>
              <a:xfrm>
                <a:off x="213412" y="961692"/>
                <a:ext cx="28108" cy="657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855" extrusionOk="0">
                    <a:moveTo>
                      <a:pt x="397" y="1"/>
                    </a:moveTo>
                    <a:cubicBezTo>
                      <a:pt x="175" y="1"/>
                      <a:pt x="1" y="413"/>
                      <a:pt x="1" y="935"/>
                    </a:cubicBezTo>
                    <a:cubicBezTo>
                      <a:pt x="1" y="1442"/>
                      <a:pt x="175" y="1854"/>
                      <a:pt x="397" y="1854"/>
                    </a:cubicBezTo>
                    <a:cubicBezTo>
                      <a:pt x="619" y="1854"/>
                      <a:pt x="793" y="1442"/>
                      <a:pt x="793" y="935"/>
                    </a:cubicBezTo>
                    <a:cubicBezTo>
                      <a:pt x="793" y="413"/>
                      <a:pt x="619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8"/>
              <p:cNvSpPr/>
              <p:nvPr/>
            </p:nvSpPr>
            <p:spPr>
              <a:xfrm>
                <a:off x="144365" y="972928"/>
                <a:ext cx="28108" cy="66849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886" extrusionOk="0">
                    <a:moveTo>
                      <a:pt x="396" y="1"/>
                    </a:moveTo>
                    <a:cubicBezTo>
                      <a:pt x="174" y="1"/>
                      <a:pt x="0" y="412"/>
                      <a:pt x="0" y="935"/>
                    </a:cubicBezTo>
                    <a:cubicBezTo>
                      <a:pt x="0" y="1458"/>
                      <a:pt x="174" y="1886"/>
                      <a:pt x="396" y="1886"/>
                    </a:cubicBezTo>
                    <a:cubicBezTo>
                      <a:pt x="618" y="1886"/>
                      <a:pt x="792" y="1458"/>
                      <a:pt x="792" y="935"/>
                    </a:cubicBezTo>
                    <a:cubicBezTo>
                      <a:pt x="792" y="412"/>
                      <a:pt x="618" y="1"/>
                      <a:pt x="3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8"/>
              <p:cNvSpPr/>
              <p:nvPr/>
            </p:nvSpPr>
            <p:spPr>
              <a:xfrm>
                <a:off x="75282" y="984165"/>
                <a:ext cx="28108" cy="67416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902" extrusionOk="0">
                    <a:moveTo>
                      <a:pt x="397" y="0"/>
                    </a:moveTo>
                    <a:cubicBezTo>
                      <a:pt x="175" y="0"/>
                      <a:pt x="1" y="428"/>
                      <a:pt x="1" y="951"/>
                    </a:cubicBezTo>
                    <a:cubicBezTo>
                      <a:pt x="1" y="1474"/>
                      <a:pt x="175" y="1902"/>
                      <a:pt x="397" y="1902"/>
                    </a:cubicBezTo>
                    <a:cubicBezTo>
                      <a:pt x="618" y="1902"/>
                      <a:pt x="793" y="1474"/>
                      <a:pt x="793" y="951"/>
                    </a:cubicBezTo>
                    <a:cubicBezTo>
                      <a:pt x="793" y="428"/>
                      <a:pt x="618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8"/>
              <p:cNvSpPr/>
              <p:nvPr/>
            </p:nvSpPr>
            <p:spPr>
              <a:xfrm>
                <a:off x="6767" y="995401"/>
                <a:ext cx="27576" cy="6798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918" extrusionOk="0">
                    <a:moveTo>
                      <a:pt x="397" y="0"/>
                    </a:moveTo>
                    <a:cubicBezTo>
                      <a:pt x="175" y="0"/>
                      <a:pt x="1" y="428"/>
                      <a:pt x="1" y="951"/>
                    </a:cubicBezTo>
                    <a:cubicBezTo>
                      <a:pt x="1" y="1489"/>
                      <a:pt x="175" y="1917"/>
                      <a:pt x="397" y="1917"/>
                    </a:cubicBezTo>
                    <a:cubicBezTo>
                      <a:pt x="603" y="1917"/>
                      <a:pt x="777" y="1489"/>
                      <a:pt x="777" y="951"/>
                    </a:cubicBezTo>
                    <a:cubicBezTo>
                      <a:pt x="777" y="428"/>
                      <a:pt x="603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8"/>
              <p:cNvSpPr/>
              <p:nvPr/>
            </p:nvSpPr>
            <p:spPr>
              <a:xfrm>
                <a:off x="-72417" y="1011670"/>
                <a:ext cx="27576" cy="68551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934" extrusionOk="0">
                    <a:moveTo>
                      <a:pt x="397" y="1"/>
                    </a:moveTo>
                    <a:cubicBezTo>
                      <a:pt x="175" y="1"/>
                      <a:pt x="1" y="428"/>
                      <a:pt x="1" y="967"/>
                    </a:cubicBezTo>
                    <a:cubicBezTo>
                      <a:pt x="1" y="1506"/>
                      <a:pt x="175" y="1934"/>
                      <a:pt x="397" y="1934"/>
                    </a:cubicBezTo>
                    <a:cubicBezTo>
                      <a:pt x="603" y="1934"/>
                      <a:pt x="777" y="1506"/>
                      <a:pt x="777" y="967"/>
                    </a:cubicBezTo>
                    <a:cubicBezTo>
                      <a:pt x="777" y="428"/>
                      <a:pt x="603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8"/>
              <p:cNvSpPr/>
              <p:nvPr/>
            </p:nvSpPr>
            <p:spPr>
              <a:xfrm>
                <a:off x="1255636" y="754445"/>
                <a:ext cx="68551" cy="132210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3730" extrusionOk="0">
                    <a:moveTo>
                      <a:pt x="1505" y="0"/>
                    </a:moveTo>
                    <a:cubicBezTo>
                      <a:pt x="1495" y="0"/>
                      <a:pt x="1484" y="1"/>
                      <a:pt x="1474" y="2"/>
                    </a:cubicBezTo>
                    <a:lnTo>
                      <a:pt x="286" y="239"/>
                    </a:lnTo>
                    <a:cubicBezTo>
                      <a:pt x="111" y="255"/>
                      <a:pt x="1" y="414"/>
                      <a:pt x="32" y="588"/>
                    </a:cubicBezTo>
                    <a:cubicBezTo>
                      <a:pt x="111" y="1142"/>
                      <a:pt x="238" y="2394"/>
                      <a:pt x="32" y="3456"/>
                    </a:cubicBezTo>
                    <a:cubicBezTo>
                      <a:pt x="4" y="3599"/>
                      <a:pt x="118" y="3729"/>
                      <a:pt x="257" y="3729"/>
                    </a:cubicBezTo>
                    <a:cubicBezTo>
                      <a:pt x="272" y="3729"/>
                      <a:pt x="287" y="3728"/>
                      <a:pt x="302" y="3725"/>
                    </a:cubicBezTo>
                    <a:lnTo>
                      <a:pt x="1585" y="3440"/>
                    </a:lnTo>
                    <a:cubicBezTo>
                      <a:pt x="1696" y="3424"/>
                      <a:pt x="1791" y="3329"/>
                      <a:pt x="1807" y="3202"/>
                    </a:cubicBezTo>
                    <a:cubicBezTo>
                      <a:pt x="1933" y="2220"/>
                      <a:pt x="1933" y="1222"/>
                      <a:pt x="1791" y="239"/>
                    </a:cubicBezTo>
                    <a:cubicBezTo>
                      <a:pt x="1761" y="93"/>
                      <a:pt x="1637" y="0"/>
                      <a:pt x="1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7" name="Google Shape;547;p38"/>
            <p:cNvSpPr/>
            <p:nvPr/>
          </p:nvSpPr>
          <p:spPr>
            <a:xfrm>
              <a:off x="-402942" y="620605"/>
              <a:ext cx="2019692" cy="320884"/>
            </a:xfrm>
            <a:custGeom>
              <a:avLst/>
              <a:gdLst/>
              <a:ahLst/>
              <a:cxnLst/>
              <a:rect l="l" t="t" r="r" b="b"/>
              <a:pathLst>
                <a:path w="56981" h="9053" extrusionOk="0">
                  <a:moveTo>
                    <a:pt x="54319" y="1"/>
                  </a:moveTo>
                  <a:cubicBezTo>
                    <a:pt x="50618" y="1"/>
                    <a:pt x="43628" y="483"/>
                    <a:pt x="38793" y="1180"/>
                  </a:cubicBezTo>
                  <a:cubicBezTo>
                    <a:pt x="31981" y="2162"/>
                    <a:pt x="1912" y="6629"/>
                    <a:pt x="1912" y="6629"/>
                  </a:cubicBezTo>
                  <a:cubicBezTo>
                    <a:pt x="1912" y="6629"/>
                    <a:pt x="1" y="9052"/>
                    <a:pt x="3154" y="9052"/>
                  </a:cubicBezTo>
                  <a:cubicBezTo>
                    <a:pt x="3552" y="9052"/>
                    <a:pt x="4031" y="9014"/>
                    <a:pt x="4605" y="8927"/>
                  </a:cubicBezTo>
                  <a:cubicBezTo>
                    <a:pt x="4605" y="8927"/>
                    <a:pt x="56980" y="863"/>
                    <a:pt x="56838" y="261"/>
                  </a:cubicBezTo>
                  <a:cubicBezTo>
                    <a:pt x="56796" y="81"/>
                    <a:pt x="55833" y="1"/>
                    <a:pt x="54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1159616" y="-26124"/>
              <a:ext cx="544081" cy="680048"/>
            </a:xfrm>
            <a:custGeom>
              <a:avLst/>
              <a:gdLst/>
              <a:ahLst/>
              <a:cxnLst/>
              <a:rect l="l" t="t" r="r" b="b"/>
              <a:pathLst>
                <a:path w="15350" h="19186" extrusionOk="0">
                  <a:moveTo>
                    <a:pt x="15230" y="1"/>
                  </a:moveTo>
                  <a:cubicBezTo>
                    <a:pt x="15223" y="1"/>
                    <a:pt x="15216" y="1"/>
                    <a:pt x="15209" y="3"/>
                  </a:cubicBezTo>
                  <a:cubicBezTo>
                    <a:pt x="14813" y="50"/>
                    <a:pt x="13625" y="129"/>
                    <a:pt x="13055" y="525"/>
                  </a:cubicBezTo>
                  <a:cubicBezTo>
                    <a:pt x="12152" y="1159"/>
                    <a:pt x="2424" y="18158"/>
                    <a:pt x="1" y="18871"/>
                  </a:cubicBezTo>
                  <a:cubicBezTo>
                    <a:pt x="365" y="19059"/>
                    <a:pt x="992" y="19185"/>
                    <a:pt x="1746" y="19185"/>
                  </a:cubicBezTo>
                  <a:cubicBezTo>
                    <a:pt x="2074" y="19185"/>
                    <a:pt x="2425" y="19161"/>
                    <a:pt x="2789" y="19109"/>
                  </a:cubicBezTo>
                  <a:lnTo>
                    <a:pt x="9379" y="18127"/>
                  </a:lnTo>
                  <a:lnTo>
                    <a:pt x="15320" y="145"/>
                  </a:lnTo>
                  <a:cubicBezTo>
                    <a:pt x="15349" y="73"/>
                    <a:pt x="15299" y="1"/>
                    <a:pt x="15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4" name="Picture 6" descr="Solution PNGs for Free Download">
            <a:extLst>
              <a:ext uri="{FF2B5EF4-FFF2-40B4-BE49-F238E27FC236}">
                <a16:creationId xmlns:a16="http://schemas.microsoft.com/office/drawing/2014/main" id="{588FA692-CC9D-5A4B-F727-50948C2ED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607" y="2571750"/>
            <a:ext cx="5413202" cy="28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2B7E11E-6567-CC86-0120-119EEB9B5919}"/>
              </a:ext>
            </a:extLst>
          </p:cNvPr>
          <p:cNvSpPr txBox="1"/>
          <p:nvPr/>
        </p:nvSpPr>
        <p:spPr>
          <a:xfrm>
            <a:off x="8842248" y="4800600"/>
            <a:ext cx="36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16636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 txBox="1">
            <a:spLocks noGrp="1"/>
          </p:cNvSpPr>
          <p:nvPr>
            <p:ph type="title"/>
          </p:nvPr>
        </p:nvSpPr>
        <p:spPr>
          <a:xfrm>
            <a:off x="1998050" y="2057896"/>
            <a:ext cx="51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374" name="Google Shape;374;p32"/>
          <p:cNvSpPr txBox="1">
            <a:spLocks noGrp="1"/>
          </p:cNvSpPr>
          <p:nvPr>
            <p:ph type="subTitle" idx="1"/>
          </p:nvPr>
        </p:nvSpPr>
        <p:spPr>
          <a:xfrm>
            <a:off x="2861425" y="2992650"/>
            <a:ext cx="34212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That we are trying to solve</a:t>
            </a:r>
            <a:endParaRPr dirty="0"/>
          </a:p>
        </p:txBody>
      </p:sp>
      <p:grpSp>
        <p:nvGrpSpPr>
          <p:cNvPr id="375" name="Google Shape;375;p32"/>
          <p:cNvGrpSpPr/>
          <p:nvPr/>
        </p:nvGrpSpPr>
        <p:grpSpPr>
          <a:xfrm flipH="1">
            <a:off x="-314903" y="359292"/>
            <a:ext cx="4050575" cy="834246"/>
            <a:chOff x="4417385" y="1021267"/>
            <a:chExt cx="4050575" cy="834246"/>
          </a:xfrm>
        </p:grpSpPr>
        <p:sp>
          <p:nvSpPr>
            <p:cNvPr id="376" name="Google Shape;376;p32"/>
            <p:cNvSpPr/>
            <p:nvPr/>
          </p:nvSpPr>
          <p:spPr>
            <a:xfrm>
              <a:off x="5093910" y="1476992"/>
              <a:ext cx="318663" cy="239251"/>
            </a:xfrm>
            <a:custGeom>
              <a:avLst/>
              <a:gdLst/>
              <a:ahLst/>
              <a:cxnLst/>
              <a:rect l="l" t="t" r="r" b="b"/>
              <a:pathLst>
                <a:path w="3455" h="2594" extrusionOk="0">
                  <a:moveTo>
                    <a:pt x="1189" y="0"/>
                  </a:moveTo>
                  <a:cubicBezTo>
                    <a:pt x="781" y="0"/>
                    <a:pt x="368" y="53"/>
                    <a:pt x="1" y="170"/>
                  </a:cubicBezTo>
                  <a:lnTo>
                    <a:pt x="651" y="2594"/>
                  </a:lnTo>
                  <a:cubicBezTo>
                    <a:pt x="651" y="2594"/>
                    <a:pt x="3455" y="2103"/>
                    <a:pt x="3360" y="930"/>
                  </a:cubicBezTo>
                  <a:cubicBezTo>
                    <a:pt x="3325" y="377"/>
                    <a:pt x="2277" y="0"/>
                    <a:pt x="1189" y="0"/>
                  </a:cubicBezTo>
                  <a:close/>
                </a:path>
              </a:pathLst>
            </a:custGeom>
            <a:solidFill>
              <a:srgbClr val="FCFE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5117337" y="1513054"/>
              <a:ext cx="295236" cy="203188"/>
            </a:xfrm>
            <a:custGeom>
              <a:avLst/>
              <a:gdLst/>
              <a:ahLst/>
              <a:cxnLst/>
              <a:rect l="l" t="t" r="r" b="b"/>
              <a:pathLst>
                <a:path w="3201" h="2203" extrusionOk="0">
                  <a:moveTo>
                    <a:pt x="2694" y="1"/>
                  </a:moveTo>
                  <a:cubicBezTo>
                    <a:pt x="1981" y="471"/>
                    <a:pt x="1141" y="723"/>
                    <a:pt x="288" y="723"/>
                  </a:cubicBezTo>
                  <a:cubicBezTo>
                    <a:pt x="192" y="723"/>
                    <a:pt x="96" y="720"/>
                    <a:pt x="0" y="714"/>
                  </a:cubicBezTo>
                  <a:lnTo>
                    <a:pt x="0" y="714"/>
                  </a:lnTo>
                  <a:lnTo>
                    <a:pt x="397" y="2203"/>
                  </a:lnTo>
                  <a:cubicBezTo>
                    <a:pt x="397" y="2203"/>
                    <a:pt x="3201" y="1712"/>
                    <a:pt x="3106" y="539"/>
                  </a:cubicBezTo>
                  <a:cubicBezTo>
                    <a:pt x="3074" y="302"/>
                    <a:pt x="2915" y="96"/>
                    <a:pt x="2694" y="1"/>
                  </a:cubicBezTo>
                  <a:close/>
                </a:path>
              </a:pathLst>
            </a:custGeom>
            <a:solidFill>
              <a:srgbClr val="95B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5019478" y="1487506"/>
              <a:ext cx="213426" cy="233902"/>
            </a:xfrm>
            <a:custGeom>
              <a:avLst/>
              <a:gdLst/>
              <a:ahLst/>
              <a:cxnLst/>
              <a:rect l="l" t="t" r="r" b="b"/>
              <a:pathLst>
                <a:path w="2314" h="2536" extrusionOk="0">
                  <a:moveTo>
                    <a:pt x="1135" y="1"/>
                  </a:moveTo>
                  <a:cubicBezTo>
                    <a:pt x="1095" y="1"/>
                    <a:pt x="1055" y="3"/>
                    <a:pt x="1014" y="8"/>
                  </a:cubicBezTo>
                  <a:cubicBezTo>
                    <a:pt x="428" y="88"/>
                    <a:pt x="0" y="706"/>
                    <a:pt x="79" y="1403"/>
                  </a:cubicBezTo>
                  <a:cubicBezTo>
                    <a:pt x="153" y="2038"/>
                    <a:pt x="640" y="2535"/>
                    <a:pt x="1181" y="2535"/>
                  </a:cubicBezTo>
                  <a:cubicBezTo>
                    <a:pt x="1220" y="2535"/>
                    <a:pt x="1260" y="2533"/>
                    <a:pt x="1299" y="2527"/>
                  </a:cubicBezTo>
                  <a:cubicBezTo>
                    <a:pt x="1901" y="2448"/>
                    <a:pt x="2313" y="1830"/>
                    <a:pt x="2234" y="1149"/>
                  </a:cubicBezTo>
                  <a:cubicBezTo>
                    <a:pt x="2175" y="499"/>
                    <a:pt x="1688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010624" y="1478744"/>
              <a:ext cx="232426" cy="250688"/>
            </a:xfrm>
            <a:custGeom>
              <a:avLst/>
              <a:gdLst/>
              <a:ahLst/>
              <a:cxnLst/>
              <a:rect l="l" t="t" r="r" b="b"/>
              <a:pathLst>
                <a:path w="2520" h="2718" extrusionOk="0">
                  <a:moveTo>
                    <a:pt x="1221" y="199"/>
                  </a:moveTo>
                  <a:cubicBezTo>
                    <a:pt x="1728" y="199"/>
                    <a:pt x="2171" y="642"/>
                    <a:pt x="2235" y="1244"/>
                  </a:cubicBezTo>
                  <a:cubicBezTo>
                    <a:pt x="2298" y="1878"/>
                    <a:pt x="1918" y="2448"/>
                    <a:pt x="1379" y="2512"/>
                  </a:cubicBezTo>
                  <a:cubicBezTo>
                    <a:pt x="1347" y="2515"/>
                    <a:pt x="1315" y="2517"/>
                    <a:pt x="1283" y="2517"/>
                  </a:cubicBezTo>
                  <a:cubicBezTo>
                    <a:pt x="783" y="2517"/>
                    <a:pt x="345" y="2062"/>
                    <a:pt x="270" y="1466"/>
                  </a:cubicBezTo>
                  <a:cubicBezTo>
                    <a:pt x="207" y="832"/>
                    <a:pt x="587" y="262"/>
                    <a:pt x="1126" y="199"/>
                  </a:cubicBezTo>
                  <a:close/>
                  <a:moveTo>
                    <a:pt x="1218" y="1"/>
                  </a:moveTo>
                  <a:cubicBezTo>
                    <a:pt x="1177" y="1"/>
                    <a:pt x="1136" y="3"/>
                    <a:pt x="1094" y="8"/>
                  </a:cubicBezTo>
                  <a:cubicBezTo>
                    <a:pt x="445" y="72"/>
                    <a:pt x="1" y="753"/>
                    <a:pt x="80" y="1498"/>
                  </a:cubicBezTo>
                  <a:cubicBezTo>
                    <a:pt x="159" y="2195"/>
                    <a:pt x="698" y="2717"/>
                    <a:pt x="1284" y="2717"/>
                  </a:cubicBezTo>
                  <a:lnTo>
                    <a:pt x="1411" y="2717"/>
                  </a:lnTo>
                  <a:cubicBezTo>
                    <a:pt x="2060" y="2638"/>
                    <a:pt x="2520" y="1973"/>
                    <a:pt x="2425" y="1228"/>
                  </a:cubicBezTo>
                  <a:cubicBezTo>
                    <a:pt x="2351" y="531"/>
                    <a:pt x="1818" y="1"/>
                    <a:pt x="1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5310195" y="1493962"/>
              <a:ext cx="401949" cy="302707"/>
            </a:xfrm>
            <a:custGeom>
              <a:avLst/>
              <a:gdLst/>
              <a:ahLst/>
              <a:cxnLst/>
              <a:rect l="l" t="t" r="r" b="b"/>
              <a:pathLst>
                <a:path w="4358" h="3282" extrusionOk="0">
                  <a:moveTo>
                    <a:pt x="1521" y="0"/>
                  </a:moveTo>
                  <a:cubicBezTo>
                    <a:pt x="999" y="0"/>
                    <a:pt x="470" y="70"/>
                    <a:pt x="1" y="224"/>
                  </a:cubicBezTo>
                  <a:lnTo>
                    <a:pt x="824" y="3281"/>
                  </a:lnTo>
                  <a:cubicBezTo>
                    <a:pt x="824" y="3281"/>
                    <a:pt x="4357" y="2663"/>
                    <a:pt x="4246" y="1174"/>
                  </a:cubicBezTo>
                  <a:cubicBezTo>
                    <a:pt x="4189" y="475"/>
                    <a:pt x="2881" y="0"/>
                    <a:pt x="15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339433" y="1539341"/>
              <a:ext cx="372712" cy="257329"/>
            </a:xfrm>
            <a:custGeom>
              <a:avLst/>
              <a:gdLst/>
              <a:ahLst/>
              <a:cxnLst/>
              <a:rect l="l" t="t" r="r" b="b"/>
              <a:pathLst>
                <a:path w="4041" h="2790" extrusionOk="0">
                  <a:moveTo>
                    <a:pt x="3407" y="1"/>
                  </a:moveTo>
                  <a:cubicBezTo>
                    <a:pt x="2322" y="764"/>
                    <a:pt x="1112" y="916"/>
                    <a:pt x="362" y="916"/>
                  </a:cubicBezTo>
                  <a:cubicBezTo>
                    <a:pt x="225" y="916"/>
                    <a:pt x="103" y="911"/>
                    <a:pt x="1" y="904"/>
                  </a:cubicBezTo>
                  <a:lnTo>
                    <a:pt x="1" y="904"/>
                  </a:lnTo>
                  <a:lnTo>
                    <a:pt x="507" y="2789"/>
                  </a:lnTo>
                  <a:cubicBezTo>
                    <a:pt x="507" y="2789"/>
                    <a:pt x="4040" y="2171"/>
                    <a:pt x="3929" y="682"/>
                  </a:cubicBezTo>
                  <a:cubicBezTo>
                    <a:pt x="3914" y="413"/>
                    <a:pt x="3708" y="191"/>
                    <a:pt x="34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5216672" y="1508074"/>
              <a:ext cx="268950" cy="293576"/>
            </a:xfrm>
            <a:custGeom>
              <a:avLst/>
              <a:gdLst/>
              <a:ahLst/>
              <a:cxnLst/>
              <a:rect l="l" t="t" r="r" b="b"/>
              <a:pathLst>
                <a:path w="2916" h="3183" extrusionOk="0">
                  <a:moveTo>
                    <a:pt x="1412" y="1"/>
                  </a:moveTo>
                  <a:cubicBezTo>
                    <a:pt x="1370" y="1"/>
                    <a:pt x="1327" y="3"/>
                    <a:pt x="1284" y="7"/>
                  </a:cubicBezTo>
                  <a:cubicBezTo>
                    <a:pt x="524" y="86"/>
                    <a:pt x="1" y="863"/>
                    <a:pt x="96" y="1750"/>
                  </a:cubicBezTo>
                  <a:cubicBezTo>
                    <a:pt x="185" y="2572"/>
                    <a:pt x="797" y="3182"/>
                    <a:pt x="1504" y="3182"/>
                  </a:cubicBezTo>
                  <a:cubicBezTo>
                    <a:pt x="1547" y="3182"/>
                    <a:pt x="1589" y="3180"/>
                    <a:pt x="1633" y="3176"/>
                  </a:cubicBezTo>
                  <a:cubicBezTo>
                    <a:pt x="2393" y="3081"/>
                    <a:pt x="2916" y="2304"/>
                    <a:pt x="2821" y="1433"/>
                  </a:cubicBezTo>
                  <a:cubicBezTo>
                    <a:pt x="2731" y="611"/>
                    <a:pt x="2120" y="1"/>
                    <a:pt x="14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5199147" y="1497928"/>
              <a:ext cx="292377" cy="311838"/>
            </a:xfrm>
            <a:custGeom>
              <a:avLst/>
              <a:gdLst/>
              <a:ahLst/>
              <a:cxnLst/>
              <a:rect l="l" t="t" r="r" b="b"/>
              <a:pathLst>
                <a:path w="3170" h="3381" extrusionOk="0">
                  <a:moveTo>
                    <a:pt x="1601" y="212"/>
                  </a:moveTo>
                  <a:cubicBezTo>
                    <a:pt x="2250" y="212"/>
                    <a:pt x="2821" y="783"/>
                    <a:pt x="2916" y="1559"/>
                  </a:cubicBezTo>
                  <a:cubicBezTo>
                    <a:pt x="2963" y="1939"/>
                    <a:pt x="2884" y="2335"/>
                    <a:pt x="2662" y="2652"/>
                  </a:cubicBezTo>
                  <a:cubicBezTo>
                    <a:pt x="2447" y="3010"/>
                    <a:pt x="2071" y="3196"/>
                    <a:pt x="1693" y="3196"/>
                  </a:cubicBezTo>
                  <a:cubicBezTo>
                    <a:pt x="1401" y="3196"/>
                    <a:pt x="1108" y="3086"/>
                    <a:pt x="888" y="2858"/>
                  </a:cubicBezTo>
                  <a:cubicBezTo>
                    <a:pt x="317" y="2288"/>
                    <a:pt x="222" y="1416"/>
                    <a:pt x="650" y="751"/>
                  </a:cubicBezTo>
                  <a:cubicBezTo>
                    <a:pt x="840" y="450"/>
                    <a:pt x="1141" y="260"/>
                    <a:pt x="1490" y="212"/>
                  </a:cubicBezTo>
                  <a:close/>
                  <a:moveTo>
                    <a:pt x="1586" y="0"/>
                  </a:moveTo>
                  <a:cubicBezTo>
                    <a:pt x="1544" y="0"/>
                    <a:pt x="1501" y="2"/>
                    <a:pt x="1458" y="6"/>
                  </a:cubicBezTo>
                  <a:cubicBezTo>
                    <a:pt x="1062" y="70"/>
                    <a:pt x="698" y="292"/>
                    <a:pt x="476" y="624"/>
                  </a:cubicBezTo>
                  <a:cubicBezTo>
                    <a:pt x="1" y="1385"/>
                    <a:pt x="112" y="2367"/>
                    <a:pt x="745" y="2985"/>
                  </a:cubicBezTo>
                  <a:cubicBezTo>
                    <a:pt x="999" y="3238"/>
                    <a:pt x="1347" y="3381"/>
                    <a:pt x="1696" y="3381"/>
                  </a:cubicBezTo>
                  <a:cubicBezTo>
                    <a:pt x="1743" y="3381"/>
                    <a:pt x="1807" y="3381"/>
                    <a:pt x="1838" y="3365"/>
                  </a:cubicBezTo>
                  <a:cubicBezTo>
                    <a:pt x="2250" y="3317"/>
                    <a:pt x="2599" y="3096"/>
                    <a:pt x="2821" y="2763"/>
                  </a:cubicBezTo>
                  <a:cubicBezTo>
                    <a:pt x="3058" y="2399"/>
                    <a:pt x="3169" y="1955"/>
                    <a:pt x="3106" y="1527"/>
                  </a:cubicBezTo>
                  <a:cubicBezTo>
                    <a:pt x="3016" y="657"/>
                    <a:pt x="2343" y="0"/>
                    <a:pt x="1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4417385" y="1437055"/>
              <a:ext cx="1280095" cy="103854"/>
            </a:xfrm>
            <a:custGeom>
              <a:avLst/>
              <a:gdLst/>
              <a:ahLst/>
              <a:cxnLst/>
              <a:rect l="l" t="t" r="r" b="b"/>
              <a:pathLst>
                <a:path w="13879" h="1126" extrusionOk="0">
                  <a:moveTo>
                    <a:pt x="1" y="1"/>
                  </a:moveTo>
                  <a:lnTo>
                    <a:pt x="1015" y="286"/>
                  </a:lnTo>
                  <a:lnTo>
                    <a:pt x="13641" y="1126"/>
                  </a:lnTo>
                  <a:lnTo>
                    <a:pt x="13879" y="1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4417385" y="1423958"/>
              <a:ext cx="1280095" cy="71665"/>
            </a:xfrm>
            <a:custGeom>
              <a:avLst/>
              <a:gdLst/>
              <a:ahLst/>
              <a:cxnLst/>
              <a:rect l="l" t="t" r="r" b="b"/>
              <a:pathLst>
                <a:path w="13879" h="777" extrusionOk="0">
                  <a:moveTo>
                    <a:pt x="951" y="0"/>
                  </a:moveTo>
                  <a:lnTo>
                    <a:pt x="1" y="143"/>
                  </a:lnTo>
                  <a:lnTo>
                    <a:pt x="13673" y="777"/>
                  </a:lnTo>
                  <a:lnTo>
                    <a:pt x="13879" y="286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6765532" y="1331910"/>
              <a:ext cx="96567" cy="58475"/>
            </a:xfrm>
            <a:custGeom>
              <a:avLst/>
              <a:gdLst/>
              <a:ahLst/>
              <a:cxnLst/>
              <a:rect l="l" t="t" r="r" b="b"/>
              <a:pathLst>
                <a:path w="1047" h="634" extrusionOk="0">
                  <a:moveTo>
                    <a:pt x="1046" y="0"/>
                  </a:moveTo>
                  <a:lnTo>
                    <a:pt x="1" y="80"/>
                  </a:lnTo>
                  <a:lnTo>
                    <a:pt x="96" y="634"/>
                  </a:lnTo>
                  <a:cubicBezTo>
                    <a:pt x="967" y="333"/>
                    <a:pt x="1046" y="0"/>
                    <a:pt x="1046" y="0"/>
                  </a:cubicBezTo>
                  <a:close/>
                </a:path>
              </a:pathLst>
            </a:custGeom>
            <a:solidFill>
              <a:srgbClr val="E8ED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6767008" y="1343623"/>
              <a:ext cx="11806" cy="29238"/>
            </a:xfrm>
            <a:custGeom>
              <a:avLst/>
              <a:gdLst/>
              <a:ahLst/>
              <a:cxnLst/>
              <a:rect l="l" t="t" r="r" b="b"/>
              <a:pathLst>
                <a:path w="128" h="317" extrusionOk="0">
                  <a:moveTo>
                    <a:pt x="127" y="317"/>
                  </a:moveTo>
                  <a:lnTo>
                    <a:pt x="1" y="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5646291" y="1315861"/>
              <a:ext cx="1133999" cy="413478"/>
            </a:xfrm>
            <a:custGeom>
              <a:avLst/>
              <a:gdLst/>
              <a:ahLst/>
              <a:cxnLst/>
              <a:rect l="l" t="t" r="r" b="b"/>
              <a:pathLst>
                <a:path w="12295" h="4483" extrusionOk="0">
                  <a:moveTo>
                    <a:pt x="3343" y="0"/>
                  </a:moveTo>
                  <a:cubicBezTo>
                    <a:pt x="3343" y="0"/>
                    <a:pt x="935" y="491"/>
                    <a:pt x="111" y="1933"/>
                  </a:cubicBezTo>
                  <a:cubicBezTo>
                    <a:pt x="64" y="2091"/>
                    <a:pt x="32" y="2250"/>
                    <a:pt x="0" y="2408"/>
                  </a:cubicBezTo>
                  <a:cubicBezTo>
                    <a:pt x="0" y="2408"/>
                    <a:pt x="539" y="1600"/>
                    <a:pt x="903" y="1505"/>
                  </a:cubicBezTo>
                  <a:lnTo>
                    <a:pt x="903" y="1505"/>
                  </a:lnTo>
                  <a:cubicBezTo>
                    <a:pt x="903" y="1505"/>
                    <a:pt x="507" y="4341"/>
                    <a:pt x="3518" y="4468"/>
                  </a:cubicBezTo>
                  <a:cubicBezTo>
                    <a:pt x="3724" y="4477"/>
                    <a:pt x="3919" y="4482"/>
                    <a:pt x="4104" y="4482"/>
                  </a:cubicBezTo>
                  <a:cubicBezTo>
                    <a:pt x="6624" y="4482"/>
                    <a:pt x="7250" y="3609"/>
                    <a:pt x="7161" y="2709"/>
                  </a:cubicBezTo>
                  <a:lnTo>
                    <a:pt x="11676" y="2060"/>
                  </a:lnTo>
                  <a:cubicBezTo>
                    <a:pt x="11962" y="1616"/>
                    <a:pt x="12168" y="1125"/>
                    <a:pt x="12278" y="618"/>
                  </a:cubicBezTo>
                  <a:cubicBezTo>
                    <a:pt x="12294" y="475"/>
                    <a:pt x="12247" y="349"/>
                    <a:pt x="12152" y="254"/>
                  </a:cubicBezTo>
                  <a:lnTo>
                    <a:pt x="33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5630150" y="1456055"/>
              <a:ext cx="1093140" cy="399459"/>
            </a:xfrm>
            <a:custGeom>
              <a:avLst/>
              <a:gdLst/>
              <a:ahLst/>
              <a:cxnLst/>
              <a:rect l="l" t="t" r="r" b="b"/>
              <a:pathLst>
                <a:path w="11852" h="4331" extrusionOk="0">
                  <a:moveTo>
                    <a:pt x="1094" y="1"/>
                  </a:moveTo>
                  <a:lnTo>
                    <a:pt x="1094" y="1"/>
                  </a:lnTo>
                  <a:cubicBezTo>
                    <a:pt x="714" y="80"/>
                    <a:pt x="175" y="888"/>
                    <a:pt x="175" y="888"/>
                  </a:cubicBezTo>
                  <a:cubicBezTo>
                    <a:pt x="5" y="1926"/>
                    <a:pt x="0" y="4330"/>
                    <a:pt x="3771" y="4330"/>
                  </a:cubicBezTo>
                  <a:cubicBezTo>
                    <a:pt x="4201" y="4330"/>
                    <a:pt x="4680" y="4299"/>
                    <a:pt x="5213" y="4231"/>
                  </a:cubicBezTo>
                  <a:cubicBezTo>
                    <a:pt x="9222" y="3708"/>
                    <a:pt x="11043" y="1886"/>
                    <a:pt x="11851" y="555"/>
                  </a:cubicBezTo>
                  <a:lnTo>
                    <a:pt x="11851" y="555"/>
                  </a:lnTo>
                  <a:lnTo>
                    <a:pt x="7336" y="1205"/>
                  </a:lnTo>
                  <a:cubicBezTo>
                    <a:pt x="7425" y="2105"/>
                    <a:pt x="6799" y="2978"/>
                    <a:pt x="4279" y="2978"/>
                  </a:cubicBezTo>
                  <a:cubicBezTo>
                    <a:pt x="4094" y="2978"/>
                    <a:pt x="3899" y="2973"/>
                    <a:pt x="3693" y="2963"/>
                  </a:cubicBezTo>
                  <a:cubicBezTo>
                    <a:pt x="698" y="2821"/>
                    <a:pt x="1094" y="1"/>
                    <a:pt x="1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6648673" y="1021271"/>
              <a:ext cx="150616" cy="318018"/>
            </a:xfrm>
            <a:custGeom>
              <a:avLst/>
              <a:gdLst/>
              <a:ahLst/>
              <a:cxnLst/>
              <a:rect l="l" t="t" r="r" b="b"/>
              <a:pathLst>
                <a:path w="1633" h="3448" extrusionOk="0">
                  <a:moveTo>
                    <a:pt x="1135" y="1"/>
                  </a:moveTo>
                  <a:cubicBezTo>
                    <a:pt x="1004" y="1"/>
                    <a:pt x="967" y="168"/>
                    <a:pt x="967" y="168"/>
                  </a:cubicBezTo>
                  <a:lnTo>
                    <a:pt x="0" y="3416"/>
                  </a:lnTo>
                  <a:lnTo>
                    <a:pt x="1268" y="3448"/>
                  </a:lnTo>
                  <a:lnTo>
                    <a:pt x="1521" y="944"/>
                  </a:lnTo>
                  <a:cubicBezTo>
                    <a:pt x="1632" y="406"/>
                    <a:pt x="1601" y="358"/>
                    <a:pt x="1490" y="231"/>
                  </a:cubicBezTo>
                  <a:cubicBezTo>
                    <a:pt x="1442" y="184"/>
                    <a:pt x="1284" y="57"/>
                    <a:pt x="1284" y="57"/>
                  </a:cubicBezTo>
                  <a:cubicBezTo>
                    <a:pt x="1224" y="16"/>
                    <a:pt x="1175" y="1"/>
                    <a:pt x="1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1" name="Google Shape;391;p32"/>
            <p:cNvGrpSpPr/>
            <p:nvPr/>
          </p:nvGrpSpPr>
          <p:grpSpPr>
            <a:xfrm>
              <a:off x="6137244" y="1410492"/>
              <a:ext cx="539283" cy="60320"/>
              <a:chOff x="6137244" y="1410492"/>
              <a:chExt cx="539283" cy="60320"/>
            </a:xfrm>
          </p:grpSpPr>
          <p:sp>
            <p:nvSpPr>
              <p:cNvPr id="392" name="Google Shape;392;p32"/>
              <p:cNvSpPr/>
              <p:nvPr/>
            </p:nvSpPr>
            <p:spPr>
              <a:xfrm>
                <a:off x="6137244" y="1410492"/>
                <a:ext cx="19092" cy="53034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75" extrusionOk="0">
                    <a:moveTo>
                      <a:pt x="77" y="1"/>
                    </a:moveTo>
                    <a:cubicBezTo>
                      <a:pt x="36" y="1"/>
                      <a:pt x="1" y="44"/>
                      <a:pt x="1" y="99"/>
                    </a:cubicBezTo>
                    <a:lnTo>
                      <a:pt x="1" y="479"/>
                    </a:lnTo>
                    <a:cubicBezTo>
                      <a:pt x="1" y="527"/>
                      <a:pt x="48" y="574"/>
                      <a:pt x="96" y="574"/>
                    </a:cubicBezTo>
                    <a:cubicBezTo>
                      <a:pt x="159" y="574"/>
                      <a:pt x="207" y="527"/>
                      <a:pt x="207" y="479"/>
                    </a:cubicBezTo>
                    <a:lnTo>
                      <a:pt x="207" y="99"/>
                    </a:lnTo>
                    <a:cubicBezTo>
                      <a:pt x="207" y="44"/>
                      <a:pt x="171" y="1"/>
                      <a:pt x="120" y="1"/>
                    </a:cubicBezTo>
                    <a:cubicBezTo>
                      <a:pt x="112" y="1"/>
                      <a:pt x="104" y="2"/>
                      <a:pt x="96" y="4"/>
                    </a:cubicBezTo>
                    <a:cubicBezTo>
                      <a:pt x="89" y="2"/>
                      <a:pt x="83" y="1"/>
                      <a:pt x="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2"/>
              <p:cNvSpPr/>
              <p:nvPr/>
            </p:nvSpPr>
            <p:spPr>
              <a:xfrm>
                <a:off x="6169433" y="1410769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111" y="1"/>
                    </a:moveTo>
                    <a:cubicBezTo>
                      <a:pt x="48" y="1"/>
                      <a:pt x="0" y="48"/>
                      <a:pt x="0" y="112"/>
                    </a:cubicBezTo>
                    <a:lnTo>
                      <a:pt x="0" y="492"/>
                    </a:lnTo>
                    <a:cubicBezTo>
                      <a:pt x="0" y="539"/>
                      <a:pt x="48" y="587"/>
                      <a:pt x="111" y="587"/>
                    </a:cubicBezTo>
                    <a:cubicBezTo>
                      <a:pt x="159" y="587"/>
                      <a:pt x="206" y="539"/>
                      <a:pt x="206" y="492"/>
                    </a:cubicBezTo>
                    <a:lnTo>
                      <a:pt x="206" y="112"/>
                    </a:lnTo>
                    <a:cubicBezTo>
                      <a:pt x="206" y="48"/>
                      <a:pt x="159" y="1"/>
                      <a:pt x="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2"/>
              <p:cNvSpPr/>
              <p:nvPr/>
            </p:nvSpPr>
            <p:spPr>
              <a:xfrm>
                <a:off x="6201530" y="1410769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112" y="1"/>
                    </a:moveTo>
                    <a:cubicBezTo>
                      <a:pt x="48" y="1"/>
                      <a:pt x="1" y="48"/>
                      <a:pt x="16" y="112"/>
                    </a:cubicBezTo>
                    <a:lnTo>
                      <a:pt x="16" y="492"/>
                    </a:lnTo>
                    <a:cubicBezTo>
                      <a:pt x="1" y="539"/>
                      <a:pt x="48" y="587"/>
                      <a:pt x="112" y="587"/>
                    </a:cubicBezTo>
                    <a:cubicBezTo>
                      <a:pt x="159" y="587"/>
                      <a:pt x="207" y="539"/>
                      <a:pt x="207" y="492"/>
                    </a:cubicBezTo>
                    <a:lnTo>
                      <a:pt x="207" y="112"/>
                    </a:lnTo>
                    <a:cubicBezTo>
                      <a:pt x="207" y="48"/>
                      <a:pt x="159" y="1"/>
                      <a:pt x="1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2"/>
              <p:cNvSpPr/>
              <p:nvPr/>
            </p:nvSpPr>
            <p:spPr>
              <a:xfrm>
                <a:off x="6235195" y="1410769"/>
                <a:ext cx="19000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87" extrusionOk="0">
                    <a:moveTo>
                      <a:pt x="95" y="1"/>
                    </a:moveTo>
                    <a:cubicBezTo>
                      <a:pt x="32" y="1"/>
                      <a:pt x="0" y="48"/>
                      <a:pt x="0" y="112"/>
                    </a:cubicBezTo>
                    <a:lnTo>
                      <a:pt x="0" y="492"/>
                    </a:lnTo>
                    <a:cubicBezTo>
                      <a:pt x="0" y="539"/>
                      <a:pt x="48" y="587"/>
                      <a:pt x="95" y="587"/>
                    </a:cubicBezTo>
                    <a:cubicBezTo>
                      <a:pt x="158" y="587"/>
                      <a:pt x="190" y="539"/>
                      <a:pt x="190" y="492"/>
                    </a:cubicBezTo>
                    <a:lnTo>
                      <a:pt x="206" y="112"/>
                    </a:lnTo>
                    <a:cubicBezTo>
                      <a:pt x="190" y="48"/>
                      <a:pt x="143" y="1"/>
                      <a:pt x="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2"/>
              <p:cNvSpPr/>
              <p:nvPr/>
            </p:nvSpPr>
            <p:spPr>
              <a:xfrm>
                <a:off x="6267292" y="1410769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96" y="1"/>
                    </a:moveTo>
                    <a:cubicBezTo>
                      <a:pt x="48" y="1"/>
                      <a:pt x="1" y="48"/>
                      <a:pt x="1" y="112"/>
                    </a:cubicBezTo>
                    <a:lnTo>
                      <a:pt x="1" y="492"/>
                    </a:lnTo>
                    <a:cubicBezTo>
                      <a:pt x="1" y="539"/>
                      <a:pt x="48" y="587"/>
                      <a:pt x="96" y="587"/>
                    </a:cubicBezTo>
                    <a:cubicBezTo>
                      <a:pt x="159" y="587"/>
                      <a:pt x="207" y="539"/>
                      <a:pt x="207" y="492"/>
                    </a:cubicBezTo>
                    <a:lnTo>
                      <a:pt x="207" y="112"/>
                    </a:lnTo>
                    <a:cubicBezTo>
                      <a:pt x="207" y="48"/>
                      <a:pt x="159" y="1"/>
                      <a:pt x="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2"/>
              <p:cNvSpPr/>
              <p:nvPr/>
            </p:nvSpPr>
            <p:spPr>
              <a:xfrm>
                <a:off x="6299481" y="1412244"/>
                <a:ext cx="19092" cy="53034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75" extrusionOk="0">
                    <a:moveTo>
                      <a:pt x="111" y="1"/>
                    </a:moveTo>
                    <a:cubicBezTo>
                      <a:pt x="48" y="1"/>
                      <a:pt x="0" y="48"/>
                      <a:pt x="0" y="96"/>
                    </a:cubicBezTo>
                    <a:lnTo>
                      <a:pt x="0" y="476"/>
                    </a:lnTo>
                    <a:cubicBezTo>
                      <a:pt x="0" y="531"/>
                      <a:pt x="36" y="574"/>
                      <a:pt x="87" y="574"/>
                    </a:cubicBezTo>
                    <a:cubicBezTo>
                      <a:pt x="95" y="574"/>
                      <a:pt x="103" y="573"/>
                      <a:pt x="111" y="571"/>
                    </a:cubicBezTo>
                    <a:cubicBezTo>
                      <a:pt x="117" y="573"/>
                      <a:pt x="123" y="574"/>
                      <a:pt x="130" y="574"/>
                    </a:cubicBezTo>
                    <a:cubicBezTo>
                      <a:pt x="170" y="574"/>
                      <a:pt x="206" y="531"/>
                      <a:pt x="206" y="476"/>
                    </a:cubicBezTo>
                    <a:lnTo>
                      <a:pt x="206" y="96"/>
                    </a:lnTo>
                    <a:cubicBezTo>
                      <a:pt x="206" y="48"/>
                      <a:pt x="159" y="1"/>
                      <a:pt x="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2"/>
              <p:cNvSpPr/>
              <p:nvPr/>
            </p:nvSpPr>
            <p:spPr>
              <a:xfrm>
                <a:off x="6333054" y="1412244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96" y="1"/>
                    </a:moveTo>
                    <a:cubicBezTo>
                      <a:pt x="48" y="1"/>
                      <a:pt x="0" y="48"/>
                      <a:pt x="0" y="112"/>
                    </a:cubicBezTo>
                    <a:lnTo>
                      <a:pt x="0" y="492"/>
                    </a:lnTo>
                    <a:cubicBezTo>
                      <a:pt x="0" y="539"/>
                      <a:pt x="48" y="587"/>
                      <a:pt x="96" y="587"/>
                    </a:cubicBezTo>
                    <a:cubicBezTo>
                      <a:pt x="159" y="587"/>
                      <a:pt x="206" y="539"/>
                      <a:pt x="206" y="476"/>
                    </a:cubicBezTo>
                    <a:lnTo>
                      <a:pt x="206" y="112"/>
                    </a:lnTo>
                    <a:cubicBezTo>
                      <a:pt x="191" y="48"/>
                      <a:pt x="159" y="1"/>
                      <a:pt x="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2"/>
              <p:cNvSpPr/>
              <p:nvPr/>
            </p:nvSpPr>
            <p:spPr>
              <a:xfrm>
                <a:off x="6365243" y="1413443"/>
                <a:ext cx="19000" cy="52941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74" extrusionOk="0">
                    <a:moveTo>
                      <a:pt x="118" y="0"/>
                    </a:moveTo>
                    <a:cubicBezTo>
                      <a:pt x="111" y="0"/>
                      <a:pt x="103" y="1"/>
                      <a:pt x="95" y="3"/>
                    </a:cubicBezTo>
                    <a:cubicBezTo>
                      <a:pt x="48" y="3"/>
                      <a:pt x="0" y="51"/>
                      <a:pt x="0" y="99"/>
                    </a:cubicBezTo>
                    <a:lnTo>
                      <a:pt x="0" y="479"/>
                    </a:lnTo>
                    <a:cubicBezTo>
                      <a:pt x="0" y="526"/>
                      <a:pt x="48" y="574"/>
                      <a:pt x="95" y="574"/>
                    </a:cubicBezTo>
                    <a:cubicBezTo>
                      <a:pt x="158" y="574"/>
                      <a:pt x="206" y="526"/>
                      <a:pt x="206" y="479"/>
                    </a:cubicBezTo>
                    <a:lnTo>
                      <a:pt x="206" y="99"/>
                    </a:lnTo>
                    <a:cubicBezTo>
                      <a:pt x="192" y="43"/>
                      <a:pt x="166" y="0"/>
                      <a:pt x="1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2"/>
              <p:cNvSpPr/>
              <p:nvPr/>
            </p:nvSpPr>
            <p:spPr>
              <a:xfrm>
                <a:off x="6397340" y="1413720"/>
                <a:ext cx="19092" cy="5266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71" extrusionOk="0">
                    <a:moveTo>
                      <a:pt x="96" y="0"/>
                    </a:moveTo>
                    <a:cubicBezTo>
                      <a:pt x="48" y="0"/>
                      <a:pt x="1" y="48"/>
                      <a:pt x="1" y="96"/>
                    </a:cubicBezTo>
                    <a:lnTo>
                      <a:pt x="1" y="476"/>
                    </a:lnTo>
                    <a:cubicBezTo>
                      <a:pt x="1" y="539"/>
                      <a:pt x="48" y="571"/>
                      <a:pt x="111" y="571"/>
                    </a:cubicBezTo>
                    <a:cubicBezTo>
                      <a:pt x="159" y="571"/>
                      <a:pt x="206" y="539"/>
                      <a:pt x="206" y="476"/>
                    </a:cubicBezTo>
                    <a:lnTo>
                      <a:pt x="206" y="96"/>
                    </a:lnTo>
                    <a:cubicBezTo>
                      <a:pt x="206" y="48"/>
                      <a:pt x="159" y="0"/>
                      <a:pt x="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2"/>
              <p:cNvSpPr/>
              <p:nvPr/>
            </p:nvSpPr>
            <p:spPr>
              <a:xfrm>
                <a:off x="6429529" y="1413720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111" y="0"/>
                    </a:moveTo>
                    <a:cubicBezTo>
                      <a:pt x="48" y="0"/>
                      <a:pt x="0" y="48"/>
                      <a:pt x="0" y="111"/>
                    </a:cubicBezTo>
                    <a:lnTo>
                      <a:pt x="0" y="492"/>
                    </a:lnTo>
                    <a:cubicBezTo>
                      <a:pt x="0" y="539"/>
                      <a:pt x="48" y="587"/>
                      <a:pt x="111" y="587"/>
                    </a:cubicBezTo>
                    <a:cubicBezTo>
                      <a:pt x="159" y="587"/>
                      <a:pt x="206" y="539"/>
                      <a:pt x="206" y="476"/>
                    </a:cubicBezTo>
                    <a:lnTo>
                      <a:pt x="206" y="96"/>
                    </a:lnTo>
                    <a:cubicBezTo>
                      <a:pt x="206" y="48"/>
                      <a:pt x="159" y="0"/>
                      <a:pt x="1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2"/>
              <p:cNvSpPr/>
              <p:nvPr/>
            </p:nvSpPr>
            <p:spPr>
              <a:xfrm>
                <a:off x="6461626" y="1413720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112" y="0"/>
                    </a:moveTo>
                    <a:cubicBezTo>
                      <a:pt x="48" y="0"/>
                      <a:pt x="1" y="48"/>
                      <a:pt x="16" y="111"/>
                    </a:cubicBezTo>
                    <a:lnTo>
                      <a:pt x="16" y="492"/>
                    </a:lnTo>
                    <a:cubicBezTo>
                      <a:pt x="16" y="539"/>
                      <a:pt x="48" y="587"/>
                      <a:pt x="112" y="587"/>
                    </a:cubicBezTo>
                    <a:cubicBezTo>
                      <a:pt x="175" y="587"/>
                      <a:pt x="207" y="539"/>
                      <a:pt x="207" y="492"/>
                    </a:cubicBezTo>
                    <a:lnTo>
                      <a:pt x="207" y="111"/>
                    </a:lnTo>
                    <a:cubicBezTo>
                      <a:pt x="207" y="48"/>
                      <a:pt x="159" y="0"/>
                      <a:pt x="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2"/>
              <p:cNvSpPr/>
              <p:nvPr/>
            </p:nvSpPr>
            <p:spPr>
              <a:xfrm>
                <a:off x="6495198" y="1415196"/>
                <a:ext cx="19092" cy="5266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71" extrusionOk="0">
                    <a:moveTo>
                      <a:pt x="96" y="0"/>
                    </a:moveTo>
                    <a:cubicBezTo>
                      <a:pt x="33" y="0"/>
                      <a:pt x="1" y="48"/>
                      <a:pt x="1" y="95"/>
                    </a:cubicBezTo>
                    <a:lnTo>
                      <a:pt x="1" y="476"/>
                    </a:lnTo>
                    <a:cubicBezTo>
                      <a:pt x="1" y="539"/>
                      <a:pt x="49" y="571"/>
                      <a:pt x="96" y="571"/>
                    </a:cubicBezTo>
                    <a:cubicBezTo>
                      <a:pt x="159" y="571"/>
                      <a:pt x="207" y="523"/>
                      <a:pt x="207" y="476"/>
                    </a:cubicBezTo>
                    <a:lnTo>
                      <a:pt x="191" y="95"/>
                    </a:lnTo>
                    <a:cubicBezTo>
                      <a:pt x="191" y="32"/>
                      <a:pt x="159" y="0"/>
                      <a:pt x="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2"/>
              <p:cNvSpPr/>
              <p:nvPr/>
            </p:nvSpPr>
            <p:spPr>
              <a:xfrm>
                <a:off x="6527388" y="1415196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96" y="0"/>
                    </a:moveTo>
                    <a:cubicBezTo>
                      <a:pt x="48" y="0"/>
                      <a:pt x="1" y="48"/>
                      <a:pt x="1" y="111"/>
                    </a:cubicBezTo>
                    <a:lnTo>
                      <a:pt x="1" y="476"/>
                    </a:lnTo>
                    <a:cubicBezTo>
                      <a:pt x="1" y="539"/>
                      <a:pt x="48" y="586"/>
                      <a:pt x="111" y="586"/>
                    </a:cubicBezTo>
                    <a:cubicBezTo>
                      <a:pt x="159" y="571"/>
                      <a:pt x="206" y="539"/>
                      <a:pt x="206" y="476"/>
                    </a:cubicBezTo>
                    <a:lnTo>
                      <a:pt x="206" y="95"/>
                    </a:lnTo>
                    <a:cubicBezTo>
                      <a:pt x="206" y="48"/>
                      <a:pt x="159" y="0"/>
                      <a:pt x="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2"/>
              <p:cNvSpPr/>
              <p:nvPr/>
            </p:nvSpPr>
            <p:spPr>
              <a:xfrm>
                <a:off x="6559577" y="1415196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111" y="0"/>
                    </a:moveTo>
                    <a:cubicBezTo>
                      <a:pt x="48" y="0"/>
                      <a:pt x="0" y="48"/>
                      <a:pt x="0" y="111"/>
                    </a:cubicBezTo>
                    <a:lnTo>
                      <a:pt x="0" y="491"/>
                    </a:lnTo>
                    <a:cubicBezTo>
                      <a:pt x="0" y="539"/>
                      <a:pt x="48" y="586"/>
                      <a:pt x="111" y="586"/>
                    </a:cubicBezTo>
                    <a:cubicBezTo>
                      <a:pt x="158" y="586"/>
                      <a:pt x="206" y="539"/>
                      <a:pt x="206" y="491"/>
                    </a:cubicBezTo>
                    <a:lnTo>
                      <a:pt x="206" y="111"/>
                    </a:lnTo>
                    <a:cubicBezTo>
                      <a:pt x="206" y="48"/>
                      <a:pt x="158" y="0"/>
                      <a:pt x="1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2"/>
              <p:cNvSpPr/>
              <p:nvPr/>
            </p:nvSpPr>
            <p:spPr>
              <a:xfrm>
                <a:off x="6591674" y="1416671"/>
                <a:ext cx="19092" cy="5266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71" extrusionOk="0">
                    <a:moveTo>
                      <a:pt x="111" y="0"/>
                    </a:moveTo>
                    <a:cubicBezTo>
                      <a:pt x="48" y="0"/>
                      <a:pt x="1" y="32"/>
                      <a:pt x="16" y="95"/>
                    </a:cubicBezTo>
                    <a:lnTo>
                      <a:pt x="16" y="475"/>
                    </a:lnTo>
                    <a:cubicBezTo>
                      <a:pt x="16" y="523"/>
                      <a:pt x="64" y="570"/>
                      <a:pt x="111" y="570"/>
                    </a:cubicBezTo>
                    <a:cubicBezTo>
                      <a:pt x="159" y="570"/>
                      <a:pt x="207" y="523"/>
                      <a:pt x="207" y="475"/>
                    </a:cubicBezTo>
                    <a:lnTo>
                      <a:pt x="207" y="95"/>
                    </a:lnTo>
                    <a:cubicBezTo>
                      <a:pt x="207" y="32"/>
                      <a:pt x="159" y="0"/>
                      <a:pt x="1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2"/>
              <p:cNvSpPr/>
              <p:nvPr/>
            </p:nvSpPr>
            <p:spPr>
              <a:xfrm>
                <a:off x="6625246" y="1416671"/>
                <a:ext cx="19092" cy="52941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74" extrusionOk="0">
                    <a:moveTo>
                      <a:pt x="96" y="0"/>
                    </a:moveTo>
                    <a:cubicBezTo>
                      <a:pt x="33" y="0"/>
                      <a:pt x="1" y="48"/>
                      <a:pt x="1" y="95"/>
                    </a:cubicBezTo>
                    <a:lnTo>
                      <a:pt x="1" y="475"/>
                    </a:lnTo>
                    <a:cubicBezTo>
                      <a:pt x="1" y="530"/>
                      <a:pt x="37" y="574"/>
                      <a:pt x="77" y="574"/>
                    </a:cubicBezTo>
                    <a:cubicBezTo>
                      <a:pt x="84" y="574"/>
                      <a:pt x="90" y="573"/>
                      <a:pt x="96" y="570"/>
                    </a:cubicBezTo>
                    <a:cubicBezTo>
                      <a:pt x="159" y="570"/>
                      <a:pt x="207" y="523"/>
                      <a:pt x="207" y="475"/>
                    </a:cubicBezTo>
                    <a:lnTo>
                      <a:pt x="191" y="95"/>
                    </a:lnTo>
                    <a:cubicBezTo>
                      <a:pt x="191" y="48"/>
                      <a:pt x="159" y="0"/>
                      <a:pt x="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2"/>
              <p:cNvSpPr/>
              <p:nvPr/>
            </p:nvSpPr>
            <p:spPr>
              <a:xfrm>
                <a:off x="6657435" y="1416671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96" y="0"/>
                    </a:moveTo>
                    <a:cubicBezTo>
                      <a:pt x="48" y="0"/>
                      <a:pt x="1" y="48"/>
                      <a:pt x="1" y="111"/>
                    </a:cubicBezTo>
                    <a:lnTo>
                      <a:pt x="1" y="475"/>
                    </a:lnTo>
                    <a:cubicBezTo>
                      <a:pt x="1" y="539"/>
                      <a:pt x="48" y="586"/>
                      <a:pt x="111" y="586"/>
                    </a:cubicBezTo>
                    <a:cubicBezTo>
                      <a:pt x="159" y="586"/>
                      <a:pt x="206" y="539"/>
                      <a:pt x="206" y="475"/>
                    </a:cubicBezTo>
                    <a:lnTo>
                      <a:pt x="206" y="111"/>
                    </a:lnTo>
                    <a:cubicBezTo>
                      <a:pt x="206" y="48"/>
                      <a:pt x="159" y="0"/>
                      <a:pt x="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9" name="Google Shape;409;p32"/>
            <p:cNvGrpSpPr/>
            <p:nvPr/>
          </p:nvGrpSpPr>
          <p:grpSpPr>
            <a:xfrm>
              <a:off x="5687242" y="1373691"/>
              <a:ext cx="410619" cy="190645"/>
              <a:chOff x="5687242" y="1373691"/>
              <a:chExt cx="410619" cy="190645"/>
            </a:xfrm>
          </p:grpSpPr>
          <p:sp>
            <p:nvSpPr>
              <p:cNvPr id="410" name="Google Shape;410;p32"/>
              <p:cNvSpPr/>
              <p:nvPr/>
            </p:nvSpPr>
            <p:spPr>
              <a:xfrm>
                <a:off x="6042245" y="1410676"/>
                <a:ext cx="55616" cy="153659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666" extrusionOk="0">
                    <a:moveTo>
                      <a:pt x="310" y="1"/>
                    </a:moveTo>
                    <a:cubicBezTo>
                      <a:pt x="302" y="1"/>
                      <a:pt x="294" y="1"/>
                      <a:pt x="286" y="2"/>
                    </a:cubicBezTo>
                    <a:cubicBezTo>
                      <a:pt x="128" y="2"/>
                      <a:pt x="1" y="129"/>
                      <a:pt x="1" y="287"/>
                    </a:cubicBezTo>
                    <a:lnTo>
                      <a:pt x="17" y="1380"/>
                    </a:lnTo>
                    <a:cubicBezTo>
                      <a:pt x="17" y="1539"/>
                      <a:pt x="159" y="1665"/>
                      <a:pt x="318" y="1665"/>
                    </a:cubicBezTo>
                    <a:cubicBezTo>
                      <a:pt x="476" y="1665"/>
                      <a:pt x="603" y="1523"/>
                      <a:pt x="603" y="1364"/>
                    </a:cubicBezTo>
                    <a:lnTo>
                      <a:pt x="587" y="287"/>
                    </a:lnTo>
                    <a:cubicBezTo>
                      <a:pt x="587" y="137"/>
                      <a:pt x="459" y="1"/>
                      <a:pt x="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2"/>
              <p:cNvSpPr/>
              <p:nvPr/>
            </p:nvSpPr>
            <p:spPr>
              <a:xfrm>
                <a:off x="5687242" y="1373691"/>
                <a:ext cx="255761" cy="101456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1100" extrusionOk="0">
                    <a:moveTo>
                      <a:pt x="1288" y="1"/>
                    </a:moveTo>
                    <a:cubicBezTo>
                      <a:pt x="1244" y="1"/>
                      <a:pt x="1200" y="3"/>
                      <a:pt x="1157" y="7"/>
                    </a:cubicBezTo>
                    <a:cubicBezTo>
                      <a:pt x="729" y="229"/>
                      <a:pt x="333" y="514"/>
                      <a:pt x="0" y="862"/>
                    </a:cubicBezTo>
                    <a:cubicBezTo>
                      <a:pt x="313" y="763"/>
                      <a:pt x="636" y="725"/>
                      <a:pt x="946" y="725"/>
                    </a:cubicBezTo>
                    <a:cubicBezTo>
                      <a:pt x="1923" y="725"/>
                      <a:pt x="2773" y="1100"/>
                      <a:pt x="2773" y="1100"/>
                    </a:cubicBezTo>
                    <a:cubicBezTo>
                      <a:pt x="2322" y="257"/>
                      <a:pt x="1778" y="1"/>
                      <a:pt x="1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2" name="Google Shape;412;p32"/>
            <p:cNvSpPr/>
            <p:nvPr/>
          </p:nvSpPr>
          <p:spPr>
            <a:xfrm>
              <a:off x="6740721" y="1520249"/>
              <a:ext cx="401949" cy="302707"/>
            </a:xfrm>
            <a:custGeom>
              <a:avLst/>
              <a:gdLst/>
              <a:ahLst/>
              <a:cxnLst/>
              <a:rect l="l" t="t" r="r" b="b"/>
              <a:pathLst>
                <a:path w="4358" h="3282" extrusionOk="0">
                  <a:moveTo>
                    <a:pt x="1520" y="0"/>
                  </a:moveTo>
                  <a:cubicBezTo>
                    <a:pt x="999" y="0"/>
                    <a:pt x="470" y="70"/>
                    <a:pt x="1" y="224"/>
                  </a:cubicBezTo>
                  <a:lnTo>
                    <a:pt x="824" y="3281"/>
                  </a:lnTo>
                  <a:cubicBezTo>
                    <a:pt x="824" y="3281"/>
                    <a:pt x="4357" y="2664"/>
                    <a:pt x="4246" y="1174"/>
                  </a:cubicBezTo>
                  <a:cubicBezTo>
                    <a:pt x="4189" y="476"/>
                    <a:pt x="2881" y="0"/>
                    <a:pt x="15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6769959" y="1565719"/>
              <a:ext cx="372712" cy="257236"/>
            </a:xfrm>
            <a:custGeom>
              <a:avLst/>
              <a:gdLst/>
              <a:ahLst/>
              <a:cxnLst/>
              <a:rect l="l" t="t" r="r" b="b"/>
              <a:pathLst>
                <a:path w="4041" h="2789" extrusionOk="0">
                  <a:moveTo>
                    <a:pt x="3407" y="0"/>
                  </a:moveTo>
                  <a:cubicBezTo>
                    <a:pt x="2322" y="764"/>
                    <a:pt x="1112" y="916"/>
                    <a:pt x="362" y="916"/>
                  </a:cubicBezTo>
                  <a:cubicBezTo>
                    <a:pt x="225" y="916"/>
                    <a:pt x="103" y="910"/>
                    <a:pt x="0" y="903"/>
                  </a:cubicBezTo>
                  <a:lnTo>
                    <a:pt x="0" y="903"/>
                  </a:lnTo>
                  <a:lnTo>
                    <a:pt x="507" y="2788"/>
                  </a:lnTo>
                  <a:cubicBezTo>
                    <a:pt x="507" y="2788"/>
                    <a:pt x="4040" y="2171"/>
                    <a:pt x="3929" y="681"/>
                  </a:cubicBezTo>
                  <a:cubicBezTo>
                    <a:pt x="3914" y="412"/>
                    <a:pt x="3708" y="190"/>
                    <a:pt x="34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6647198" y="1534360"/>
              <a:ext cx="268950" cy="293576"/>
            </a:xfrm>
            <a:custGeom>
              <a:avLst/>
              <a:gdLst/>
              <a:ahLst/>
              <a:cxnLst/>
              <a:rect l="l" t="t" r="r" b="b"/>
              <a:pathLst>
                <a:path w="2916" h="3183" extrusionOk="0">
                  <a:moveTo>
                    <a:pt x="1412" y="1"/>
                  </a:moveTo>
                  <a:cubicBezTo>
                    <a:pt x="1370" y="1"/>
                    <a:pt x="1327" y="3"/>
                    <a:pt x="1284" y="7"/>
                  </a:cubicBezTo>
                  <a:cubicBezTo>
                    <a:pt x="523" y="87"/>
                    <a:pt x="1" y="863"/>
                    <a:pt x="96" y="1750"/>
                  </a:cubicBezTo>
                  <a:cubicBezTo>
                    <a:pt x="200" y="2572"/>
                    <a:pt x="812" y="3183"/>
                    <a:pt x="1507" y="3183"/>
                  </a:cubicBezTo>
                  <a:cubicBezTo>
                    <a:pt x="1548" y="3183"/>
                    <a:pt x="1590" y="3180"/>
                    <a:pt x="1632" y="3176"/>
                  </a:cubicBezTo>
                  <a:cubicBezTo>
                    <a:pt x="2393" y="3081"/>
                    <a:pt x="2916" y="2305"/>
                    <a:pt x="2821" y="1433"/>
                  </a:cubicBezTo>
                  <a:cubicBezTo>
                    <a:pt x="2731" y="611"/>
                    <a:pt x="2120" y="1"/>
                    <a:pt x="14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6629673" y="1525414"/>
              <a:ext cx="303998" cy="310639"/>
            </a:xfrm>
            <a:custGeom>
              <a:avLst/>
              <a:gdLst/>
              <a:ahLst/>
              <a:cxnLst/>
              <a:rect l="l" t="t" r="r" b="b"/>
              <a:pathLst>
                <a:path w="3296" h="3368" extrusionOk="0">
                  <a:moveTo>
                    <a:pt x="1601" y="199"/>
                  </a:moveTo>
                  <a:cubicBezTo>
                    <a:pt x="1902" y="199"/>
                    <a:pt x="2203" y="326"/>
                    <a:pt x="2424" y="532"/>
                  </a:cubicBezTo>
                  <a:cubicBezTo>
                    <a:pt x="2694" y="801"/>
                    <a:pt x="2868" y="1166"/>
                    <a:pt x="2916" y="1546"/>
                  </a:cubicBezTo>
                  <a:cubicBezTo>
                    <a:pt x="2963" y="1926"/>
                    <a:pt x="2868" y="2322"/>
                    <a:pt x="2662" y="2639"/>
                  </a:cubicBezTo>
                  <a:cubicBezTo>
                    <a:pt x="2438" y="2989"/>
                    <a:pt x="2061" y="3172"/>
                    <a:pt x="1684" y="3172"/>
                  </a:cubicBezTo>
                  <a:cubicBezTo>
                    <a:pt x="1396" y="3172"/>
                    <a:pt x="1107" y="3065"/>
                    <a:pt x="888" y="2845"/>
                  </a:cubicBezTo>
                  <a:cubicBezTo>
                    <a:pt x="317" y="2275"/>
                    <a:pt x="206" y="1404"/>
                    <a:pt x="650" y="738"/>
                  </a:cubicBezTo>
                  <a:cubicBezTo>
                    <a:pt x="824" y="437"/>
                    <a:pt x="1141" y="247"/>
                    <a:pt x="1474" y="199"/>
                  </a:cubicBezTo>
                  <a:close/>
                  <a:moveTo>
                    <a:pt x="1612" y="1"/>
                  </a:moveTo>
                  <a:cubicBezTo>
                    <a:pt x="1172" y="1"/>
                    <a:pt x="735" y="215"/>
                    <a:pt x="476" y="627"/>
                  </a:cubicBezTo>
                  <a:cubicBezTo>
                    <a:pt x="1" y="1372"/>
                    <a:pt x="111" y="2354"/>
                    <a:pt x="745" y="2972"/>
                  </a:cubicBezTo>
                  <a:cubicBezTo>
                    <a:pt x="999" y="3225"/>
                    <a:pt x="1331" y="3368"/>
                    <a:pt x="1696" y="3368"/>
                  </a:cubicBezTo>
                  <a:lnTo>
                    <a:pt x="1822" y="3368"/>
                  </a:lnTo>
                  <a:cubicBezTo>
                    <a:pt x="2234" y="3320"/>
                    <a:pt x="2599" y="3099"/>
                    <a:pt x="2820" y="2750"/>
                  </a:cubicBezTo>
                  <a:cubicBezTo>
                    <a:pt x="3296" y="2006"/>
                    <a:pt x="3185" y="1023"/>
                    <a:pt x="2551" y="390"/>
                  </a:cubicBezTo>
                  <a:cubicBezTo>
                    <a:pt x="2289" y="128"/>
                    <a:pt x="1950" y="1"/>
                    <a:pt x="1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7062152" y="1501802"/>
              <a:ext cx="318663" cy="239343"/>
            </a:xfrm>
            <a:custGeom>
              <a:avLst/>
              <a:gdLst/>
              <a:ahLst/>
              <a:cxnLst/>
              <a:rect l="l" t="t" r="r" b="b"/>
              <a:pathLst>
                <a:path w="3455" h="2595" extrusionOk="0">
                  <a:moveTo>
                    <a:pt x="1189" y="1"/>
                  </a:moveTo>
                  <a:cubicBezTo>
                    <a:pt x="781" y="1"/>
                    <a:pt x="368" y="54"/>
                    <a:pt x="1" y="170"/>
                  </a:cubicBezTo>
                  <a:lnTo>
                    <a:pt x="666" y="2594"/>
                  </a:lnTo>
                  <a:cubicBezTo>
                    <a:pt x="666" y="2594"/>
                    <a:pt x="3455" y="2103"/>
                    <a:pt x="3375" y="931"/>
                  </a:cubicBezTo>
                  <a:cubicBezTo>
                    <a:pt x="3329" y="378"/>
                    <a:pt x="2278" y="1"/>
                    <a:pt x="1189" y="1"/>
                  </a:cubicBezTo>
                  <a:close/>
                </a:path>
              </a:pathLst>
            </a:custGeom>
            <a:solidFill>
              <a:srgbClr val="FCFE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7087054" y="1537957"/>
              <a:ext cx="293761" cy="203188"/>
            </a:xfrm>
            <a:custGeom>
              <a:avLst/>
              <a:gdLst/>
              <a:ahLst/>
              <a:cxnLst/>
              <a:rect l="l" t="t" r="r" b="b"/>
              <a:pathLst>
                <a:path w="3185" h="2203" extrusionOk="0">
                  <a:moveTo>
                    <a:pt x="2693" y="0"/>
                  </a:moveTo>
                  <a:cubicBezTo>
                    <a:pt x="1985" y="482"/>
                    <a:pt x="1149" y="723"/>
                    <a:pt x="300" y="723"/>
                  </a:cubicBezTo>
                  <a:cubicBezTo>
                    <a:pt x="200" y="723"/>
                    <a:pt x="100" y="720"/>
                    <a:pt x="0" y="713"/>
                  </a:cubicBezTo>
                  <a:lnTo>
                    <a:pt x="0" y="713"/>
                  </a:lnTo>
                  <a:lnTo>
                    <a:pt x="396" y="2202"/>
                  </a:lnTo>
                  <a:cubicBezTo>
                    <a:pt x="396" y="2202"/>
                    <a:pt x="3185" y="1711"/>
                    <a:pt x="3121" y="539"/>
                  </a:cubicBezTo>
                  <a:cubicBezTo>
                    <a:pt x="3074" y="301"/>
                    <a:pt x="2915" y="95"/>
                    <a:pt x="26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6989103" y="1512317"/>
              <a:ext cx="213426" cy="233717"/>
            </a:xfrm>
            <a:custGeom>
              <a:avLst/>
              <a:gdLst/>
              <a:ahLst/>
              <a:cxnLst/>
              <a:rect l="l" t="t" r="r" b="b"/>
              <a:pathLst>
                <a:path w="2314" h="2534" extrusionOk="0">
                  <a:moveTo>
                    <a:pt x="1133" y="1"/>
                  </a:moveTo>
                  <a:cubicBezTo>
                    <a:pt x="1094" y="1"/>
                    <a:pt x="1054" y="3"/>
                    <a:pt x="1015" y="9"/>
                  </a:cubicBezTo>
                  <a:cubicBezTo>
                    <a:pt x="413" y="88"/>
                    <a:pt x="1" y="690"/>
                    <a:pt x="64" y="1387"/>
                  </a:cubicBezTo>
                  <a:cubicBezTo>
                    <a:pt x="139" y="2045"/>
                    <a:pt x="637" y="2533"/>
                    <a:pt x="1198" y="2533"/>
                  </a:cubicBezTo>
                  <a:cubicBezTo>
                    <a:pt x="1232" y="2533"/>
                    <a:pt x="1266" y="2531"/>
                    <a:pt x="1300" y="2528"/>
                  </a:cubicBezTo>
                  <a:cubicBezTo>
                    <a:pt x="1886" y="2449"/>
                    <a:pt x="2314" y="1831"/>
                    <a:pt x="2235" y="1149"/>
                  </a:cubicBezTo>
                  <a:cubicBezTo>
                    <a:pt x="2161" y="499"/>
                    <a:pt x="1673" y="1"/>
                    <a:pt x="1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6983293" y="1503647"/>
              <a:ext cx="225140" cy="250596"/>
            </a:xfrm>
            <a:custGeom>
              <a:avLst/>
              <a:gdLst/>
              <a:ahLst/>
              <a:cxnLst/>
              <a:rect l="l" t="t" r="r" b="b"/>
              <a:pathLst>
                <a:path w="2441" h="2717" extrusionOk="0">
                  <a:moveTo>
                    <a:pt x="1173" y="198"/>
                  </a:moveTo>
                  <a:cubicBezTo>
                    <a:pt x="1680" y="198"/>
                    <a:pt x="2123" y="657"/>
                    <a:pt x="2187" y="1243"/>
                  </a:cubicBezTo>
                  <a:cubicBezTo>
                    <a:pt x="2234" y="1544"/>
                    <a:pt x="2155" y="1845"/>
                    <a:pt x="1997" y="2099"/>
                  </a:cubicBezTo>
                  <a:cubicBezTo>
                    <a:pt x="1854" y="2321"/>
                    <a:pt x="1616" y="2479"/>
                    <a:pt x="1347" y="2511"/>
                  </a:cubicBezTo>
                  <a:cubicBezTo>
                    <a:pt x="1315" y="2515"/>
                    <a:pt x="1282" y="2517"/>
                    <a:pt x="1250" y="2517"/>
                  </a:cubicBezTo>
                  <a:cubicBezTo>
                    <a:pt x="749" y="2517"/>
                    <a:pt x="298" y="2061"/>
                    <a:pt x="238" y="1465"/>
                  </a:cubicBezTo>
                  <a:cubicBezTo>
                    <a:pt x="191" y="1164"/>
                    <a:pt x="270" y="863"/>
                    <a:pt x="428" y="610"/>
                  </a:cubicBezTo>
                  <a:cubicBezTo>
                    <a:pt x="571" y="388"/>
                    <a:pt x="808" y="230"/>
                    <a:pt x="1078" y="198"/>
                  </a:cubicBezTo>
                  <a:close/>
                  <a:moveTo>
                    <a:pt x="1186" y="0"/>
                  </a:moveTo>
                  <a:cubicBezTo>
                    <a:pt x="1145" y="0"/>
                    <a:pt x="1103" y="3"/>
                    <a:pt x="1062" y="8"/>
                  </a:cubicBezTo>
                  <a:cubicBezTo>
                    <a:pt x="729" y="55"/>
                    <a:pt x="444" y="230"/>
                    <a:pt x="270" y="499"/>
                  </a:cubicBezTo>
                  <a:cubicBezTo>
                    <a:pt x="80" y="800"/>
                    <a:pt x="0" y="1148"/>
                    <a:pt x="32" y="1497"/>
                  </a:cubicBezTo>
                  <a:cubicBezTo>
                    <a:pt x="111" y="2194"/>
                    <a:pt x="650" y="2717"/>
                    <a:pt x="1252" y="2717"/>
                  </a:cubicBezTo>
                  <a:lnTo>
                    <a:pt x="1363" y="2717"/>
                  </a:lnTo>
                  <a:cubicBezTo>
                    <a:pt x="1696" y="2669"/>
                    <a:pt x="1981" y="2495"/>
                    <a:pt x="2155" y="2226"/>
                  </a:cubicBezTo>
                  <a:cubicBezTo>
                    <a:pt x="2345" y="1925"/>
                    <a:pt x="2440" y="1576"/>
                    <a:pt x="2393" y="1228"/>
                  </a:cubicBezTo>
                  <a:cubicBezTo>
                    <a:pt x="2318" y="531"/>
                    <a:pt x="1786" y="0"/>
                    <a:pt x="1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6178195" y="1480958"/>
              <a:ext cx="2289764" cy="86237"/>
            </a:xfrm>
            <a:custGeom>
              <a:avLst/>
              <a:gdLst/>
              <a:ahLst/>
              <a:cxnLst/>
              <a:rect l="l" t="t" r="r" b="b"/>
              <a:pathLst>
                <a:path w="24826" h="935" extrusionOk="0">
                  <a:moveTo>
                    <a:pt x="0" y="0"/>
                  </a:moveTo>
                  <a:lnTo>
                    <a:pt x="23764" y="935"/>
                  </a:lnTo>
                  <a:lnTo>
                    <a:pt x="24825" y="539"/>
                  </a:lnTo>
                  <a:lnTo>
                    <a:pt x="24651" y="64"/>
                  </a:lnTo>
                  <a:lnTo>
                    <a:pt x="5672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6178195" y="1480958"/>
              <a:ext cx="1300570" cy="86237"/>
            </a:xfrm>
            <a:custGeom>
              <a:avLst/>
              <a:gdLst/>
              <a:ahLst/>
              <a:cxnLst/>
              <a:rect l="l" t="t" r="r" b="b"/>
              <a:pathLst>
                <a:path w="14101" h="935" extrusionOk="0">
                  <a:moveTo>
                    <a:pt x="0" y="0"/>
                  </a:moveTo>
                  <a:lnTo>
                    <a:pt x="1394" y="935"/>
                  </a:lnTo>
                  <a:lnTo>
                    <a:pt x="14100" y="5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7333961" y="1537957"/>
              <a:ext cx="1568" cy="92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C4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4417385" y="1021267"/>
              <a:ext cx="4049099" cy="546478"/>
            </a:xfrm>
            <a:custGeom>
              <a:avLst/>
              <a:gdLst/>
              <a:ahLst/>
              <a:cxnLst/>
              <a:rect l="l" t="t" r="r" b="b"/>
              <a:pathLst>
                <a:path w="43901" h="5925" extrusionOk="0">
                  <a:moveTo>
                    <a:pt x="25308" y="0"/>
                  </a:moveTo>
                  <a:cubicBezTo>
                    <a:pt x="25179" y="0"/>
                    <a:pt x="25143" y="174"/>
                    <a:pt x="25143" y="174"/>
                  </a:cubicBezTo>
                  <a:lnTo>
                    <a:pt x="24176" y="3422"/>
                  </a:lnTo>
                  <a:lnTo>
                    <a:pt x="16651" y="3200"/>
                  </a:lnTo>
                  <a:cubicBezTo>
                    <a:pt x="16049" y="3327"/>
                    <a:pt x="15463" y="3549"/>
                    <a:pt x="14909" y="3834"/>
                  </a:cubicBezTo>
                  <a:cubicBezTo>
                    <a:pt x="14814" y="3881"/>
                    <a:pt x="14718" y="3945"/>
                    <a:pt x="14608" y="4008"/>
                  </a:cubicBezTo>
                  <a:cubicBezTo>
                    <a:pt x="14307" y="4182"/>
                    <a:pt x="14037" y="4404"/>
                    <a:pt x="13784" y="4658"/>
                  </a:cubicBezTo>
                  <a:lnTo>
                    <a:pt x="935" y="4372"/>
                  </a:lnTo>
                  <a:lnTo>
                    <a:pt x="1" y="4515"/>
                  </a:lnTo>
                  <a:lnTo>
                    <a:pt x="1015" y="4800"/>
                  </a:lnTo>
                  <a:lnTo>
                    <a:pt x="6987" y="5196"/>
                  </a:lnTo>
                  <a:lnTo>
                    <a:pt x="31622" y="5608"/>
                  </a:lnTo>
                  <a:lnTo>
                    <a:pt x="31575" y="5592"/>
                  </a:lnTo>
                  <a:lnTo>
                    <a:pt x="33159" y="5545"/>
                  </a:lnTo>
                  <a:lnTo>
                    <a:pt x="31321" y="5466"/>
                  </a:lnTo>
                  <a:lnTo>
                    <a:pt x="31321" y="5466"/>
                  </a:lnTo>
                  <a:lnTo>
                    <a:pt x="42839" y="5925"/>
                  </a:lnTo>
                  <a:lnTo>
                    <a:pt x="43900" y="5529"/>
                  </a:lnTo>
                  <a:lnTo>
                    <a:pt x="43726" y="5054"/>
                  </a:lnTo>
                  <a:lnTo>
                    <a:pt x="25111" y="5054"/>
                  </a:lnTo>
                  <a:cubicBezTo>
                    <a:pt x="25301" y="4721"/>
                    <a:pt x="25444" y="4372"/>
                    <a:pt x="25555" y="4008"/>
                  </a:cubicBezTo>
                  <a:cubicBezTo>
                    <a:pt x="26426" y="3707"/>
                    <a:pt x="26489" y="3374"/>
                    <a:pt x="26489" y="3374"/>
                  </a:cubicBezTo>
                  <a:lnTo>
                    <a:pt x="26489" y="3374"/>
                  </a:lnTo>
                  <a:lnTo>
                    <a:pt x="25460" y="3454"/>
                  </a:lnTo>
                  <a:lnTo>
                    <a:pt x="25713" y="950"/>
                  </a:lnTo>
                  <a:cubicBezTo>
                    <a:pt x="25808" y="412"/>
                    <a:pt x="25792" y="364"/>
                    <a:pt x="25666" y="237"/>
                  </a:cubicBezTo>
                  <a:cubicBezTo>
                    <a:pt x="25618" y="190"/>
                    <a:pt x="25460" y="63"/>
                    <a:pt x="25460" y="63"/>
                  </a:cubicBezTo>
                  <a:cubicBezTo>
                    <a:pt x="25399" y="18"/>
                    <a:pt x="25349" y="0"/>
                    <a:pt x="25308" y="0"/>
                  </a:cubicBezTo>
                  <a:close/>
                </a:path>
              </a:pathLst>
            </a:custGeom>
            <a:solidFill>
              <a:srgbClr val="0173BC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5013363" y="1499744"/>
              <a:ext cx="2365764" cy="353343"/>
            </a:xfrm>
            <a:custGeom>
              <a:avLst/>
              <a:gdLst/>
              <a:ahLst/>
              <a:cxnLst/>
              <a:rect l="l" t="t" r="r" b="b"/>
              <a:pathLst>
                <a:path w="25650" h="3831" extrusionOk="0">
                  <a:moveTo>
                    <a:pt x="539" y="1"/>
                  </a:moveTo>
                  <a:cubicBezTo>
                    <a:pt x="175" y="302"/>
                    <a:pt x="1" y="761"/>
                    <a:pt x="48" y="1237"/>
                  </a:cubicBezTo>
                  <a:cubicBezTo>
                    <a:pt x="127" y="1934"/>
                    <a:pt x="666" y="2456"/>
                    <a:pt x="1268" y="2456"/>
                  </a:cubicBezTo>
                  <a:lnTo>
                    <a:pt x="1379" y="2456"/>
                  </a:lnTo>
                  <a:cubicBezTo>
                    <a:pt x="1569" y="2441"/>
                    <a:pt x="1743" y="2361"/>
                    <a:pt x="1902" y="2251"/>
                  </a:cubicBezTo>
                  <a:cubicBezTo>
                    <a:pt x="2013" y="2219"/>
                    <a:pt x="2139" y="2187"/>
                    <a:pt x="2282" y="2140"/>
                  </a:cubicBezTo>
                  <a:cubicBezTo>
                    <a:pt x="2361" y="2456"/>
                    <a:pt x="2535" y="2726"/>
                    <a:pt x="2773" y="2948"/>
                  </a:cubicBezTo>
                  <a:cubicBezTo>
                    <a:pt x="3011" y="3201"/>
                    <a:pt x="3359" y="3344"/>
                    <a:pt x="3708" y="3344"/>
                  </a:cubicBezTo>
                  <a:lnTo>
                    <a:pt x="3850" y="3344"/>
                  </a:lnTo>
                  <a:cubicBezTo>
                    <a:pt x="4072" y="3328"/>
                    <a:pt x="4278" y="3249"/>
                    <a:pt x="4452" y="3122"/>
                  </a:cubicBezTo>
                  <a:cubicBezTo>
                    <a:pt x="5070" y="2979"/>
                    <a:pt x="6290" y="2631"/>
                    <a:pt x="6971" y="2060"/>
                  </a:cubicBezTo>
                  <a:cubicBezTo>
                    <a:pt x="7289" y="2973"/>
                    <a:pt x="8181" y="3831"/>
                    <a:pt x="10412" y="3831"/>
                  </a:cubicBezTo>
                  <a:cubicBezTo>
                    <a:pt x="10853" y="3831"/>
                    <a:pt x="11347" y="3797"/>
                    <a:pt x="11898" y="3724"/>
                  </a:cubicBezTo>
                  <a:cubicBezTo>
                    <a:pt x="15400" y="3280"/>
                    <a:pt x="17237" y="1839"/>
                    <a:pt x="18172" y="587"/>
                  </a:cubicBezTo>
                  <a:lnTo>
                    <a:pt x="18267" y="587"/>
                  </a:lnTo>
                  <a:cubicBezTo>
                    <a:pt x="18172" y="682"/>
                    <a:pt x="18077" y="777"/>
                    <a:pt x="17998" y="888"/>
                  </a:cubicBezTo>
                  <a:cubicBezTo>
                    <a:pt x="17538" y="1633"/>
                    <a:pt x="17649" y="2615"/>
                    <a:pt x="18267" y="3233"/>
                  </a:cubicBezTo>
                  <a:cubicBezTo>
                    <a:pt x="18521" y="3470"/>
                    <a:pt x="18853" y="3613"/>
                    <a:pt x="19218" y="3629"/>
                  </a:cubicBezTo>
                  <a:lnTo>
                    <a:pt x="19360" y="3629"/>
                  </a:lnTo>
                  <a:cubicBezTo>
                    <a:pt x="19566" y="3597"/>
                    <a:pt x="19772" y="3518"/>
                    <a:pt x="19946" y="3407"/>
                  </a:cubicBezTo>
                  <a:cubicBezTo>
                    <a:pt x="20691" y="3233"/>
                    <a:pt x="21420" y="2963"/>
                    <a:pt x="22085" y="2615"/>
                  </a:cubicBezTo>
                  <a:cubicBezTo>
                    <a:pt x="22244" y="2694"/>
                    <a:pt x="22418" y="2742"/>
                    <a:pt x="22592" y="2742"/>
                  </a:cubicBezTo>
                  <a:lnTo>
                    <a:pt x="22719" y="2742"/>
                  </a:lnTo>
                  <a:cubicBezTo>
                    <a:pt x="22909" y="2710"/>
                    <a:pt x="23083" y="2647"/>
                    <a:pt x="23242" y="2520"/>
                  </a:cubicBezTo>
                  <a:cubicBezTo>
                    <a:pt x="24002" y="2346"/>
                    <a:pt x="25650" y="1839"/>
                    <a:pt x="25586" y="936"/>
                  </a:cubicBezTo>
                  <a:cubicBezTo>
                    <a:pt x="25571" y="904"/>
                    <a:pt x="25571" y="856"/>
                    <a:pt x="25555" y="809"/>
                  </a:cubicBezTo>
                  <a:cubicBezTo>
                    <a:pt x="25555" y="809"/>
                    <a:pt x="25555" y="809"/>
                    <a:pt x="25555" y="793"/>
                  </a:cubicBezTo>
                  <a:cubicBezTo>
                    <a:pt x="25539" y="761"/>
                    <a:pt x="25507" y="730"/>
                    <a:pt x="25491" y="682"/>
                  </a:cubicBezTo>
                  <a:lnTo>
                    <a:pt x="25475" y="666"/>
                  </a:lnTo>
                  <a:cubicBezTo>
                    <a:pt x="25444" y="635"/>
                    <a:pt x="25412" y="603"/>
                    <a:pt x="25380" y="571"/>
                  </a:cubicBezTo>
                  <a:lnTo>
                    <a:pt x="25349" y="540"/>
                  </a:lnTo>
                  <a:cubicBezTo>
                    <a:pt x="25317" y="508"/>
                    <a:pt x="25285" y="476"/>
                    <a:pt x="25238" y="460"/>
                  </a:cubicBezTo>
                  <a:lnTo>
                    <a:pt x="25206" y="429"/>
                  </a:lnTo>
                  <a:lnTo>
                    <a:pt x="25174" y="413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BB442">
                <a:alpha val="31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F4F787-4CF1-AC07-8F7B-9C3C688CD9F7}"/>
              </a:ext>
            </a:extLst>
          </p:cNvPr>
          <p:cNvSpPr txBox="1"/>
          <p:nvPr/>
        </p:nvSpPr>
        <p:spPr>
          <a:xfrm>
            <a:off x="8842248" y="4800600"/>
            <a:ext cx="36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5034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9"/>
          <p:cNvSpPr txBox="1">
            <a:spLocks noGrp="1"/>
          </p:cNvSpPr>
          <p:nvPr>
            <p:ph type="title"/>
          </p:nvPr>
        </p:nvSpPr>
        <p:spPr>
          <a:xfrm>
            <a:off x="582149" y="1516037"/>
            <a:ext cx="2723575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</a:t>
            </a:r>
            <a:r>
              <a:rPr lang="en" dirty="0" err="1"/>
              <a:t>ime</a:t>
            </a:r>
            <a:r>
              <a:rPr lang="en" dirty="0"/>
              <a:t>-consuming</a:t>
            </a:r>
            <a:br>
              <a:rPr lang="en" dirty="0"/>
            </a:br>
            <a:r>
              <a:rPr lang="en" dirty="0"/>
              <a:t>&amp; Complex</a:t>
            </a:r>
            <a:endParaRPr dirty="0"/>
          </a:p>
        </p:txBody>
      </p:sp>
      <p:sp>
        <p:nvSpPr>
          <p:cNvPr id="554" name="Google Shape;554;p39"/>
          <p:cNvSpPr txBox="1">
            <a:spLocks noGrp="1"/>
          </p:cNvSpPr>
          <p:nvPr>
            <p:ph type="subTitle" idx="1"/>
          </p:nvPr>
        </p:nvSpPr>
        <p:spPr>
          <a:xfrm>
            <a:off x="720000" y="2142924"/>
            <a:ext cx="2256900" cy="5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Server/Environment Setup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Deployment</a:t>
            </a:r>
            <a:endParaRPr dirty="0"/>
          </a:p>
        </p:txBody>
      </p:sp>
      <p:sp>
        <p:nvSpPr>
          <p:cNvPr id="555" name="Google Shape;555;p39"/>
          <p:cNvSpPr txBox="1">
            <a:spLocks noGrp="1"/>
          </p:cNvSpPr>
          <p:nvPr>
            <p:ph type="title" idx="2"/>
          </p:nvPr>
        </p:nvSpPr>
        <p:spPr>
          <a:xfrm>
            <a:off x="3305724" y="1510825"/>
            <a:ext cx="2628041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Errors &amp; </a:t>
            </a:r>
            <a:br>
              <a:rPr lang="en" dirty="0"/>
            </a:br>
            <a:r>
              <a:rPr lang="en" dirty="0"/>
              <a:t>Inconsistencies</a:t>
            </a:r>
            <a:endParaRPr dirty="0"/>
          </a:p>
        </p:txBody>
      </p:sp>
      <p:sp>
        <p:nvSpPr>
          <p:cNvPr id="556" name="Google Shape;556;p39"/>
          <p:cNvSpPr txBox="1">
            <a:spLocks noGrp="1"/>
          </p:cNvSpPr>
          <p:nvPr>
            <p:ph type="subTitle" idx="3"/>
          </p:nvPr>
        </p:nvSpPr>
        <p:spPr>
          <a:xfrm>
            <a:off x="3443575" y="2040775"/>
            <a:ext cx="2256900" cy="5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Internal Manual Processes</a:t>
            </a:r>
            <a:endParaRPr dirty="0"/>
          </a:p>
        </p:txBody>
      </p:sp>
      <p:sp>
        <p:nvSpPr>
          <p:cNvPr id="557" name="Google Shape;557;p39"/>
          <p:cNvSpPr txBox="1">
            <a:spLocks noGrp="1"/>
          </p:cNvSpPr>
          <p:nvPr>
            <p:ph type="title" idx="4"/>
          </p:nvPr>
        </p:nvSpPr>
        <p:spPr>
          <a:xfrm>
            <a:off x="720000" y="3258175"/>
            <a:ext cx="22569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Non-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Friendly</a:t>
            </a:r>
            <a:endParaRPr dirty="0"/>
          </a:p>
        </p:txBody>
      </p:sp>
      <p:sp>
        <p:nvSpPr>
          <p:cNvPr id="558" name="Google Shape;558;p39"/>
          <p:cNvSpPr txBox="1">
            <a:spLocks noGrp="1"/>
          </p:cNvSpPr>
          <p:nvPr>
            <p:ph type="subTitle" idx="5"/>
          </p:nvPr>
        </p:nvSpPr>
        <p:spPr>
          <a:xfrm>
            <a:off x="719950" y="3929876"/>
            <a:ext cx="2379866" cy="5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User Interface not friendly or </a:t>
            </a:r>
            <a:r>
              <a:rPr lang="en" dirty="0" err="1"/>
              <a:t>absen</a:t>
            </a:r>
            <a:r>
              <a:rPr lang="pt-PT" dirty="0"/>
              <a:t>c</a:t>
            </a:r>
            <a:r>
              <a:rPr lang="en" dirty="0"/>
              <a:t>e of it.</a:t>
            </a:r>
            <a:endParaRPr dirty="0"/>
          </a:p>
        </p:txBody>
      </p:sp>
      <p:sp>
        <p:nvSpPr>
          <p:cNvPr id="559" name="Google Shape;559;p39"/>
          <p:cNvSpPr txBox="1">
            <a:spLocks noGrp="1"/>
          </p:cNvSpPr>
          <p:nvPr>
            <p:ph type="title" idx="6"/>
          </p:nvPr>
        </p:nvSpPr>
        <p:spPr>
          <a:xfrm>
            <a:off x="3443575" y="3258175"/>
            <a:ext cx="22569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Paid</a:t>
            </a:r>
            <a:endParaRPr dirty="0"/>
          </a:p>
        </p:txBody>
      </p:sp>
      <p:sp>
        <p:nvSpPr>
          <p:cNvPr id="560" name="Google Shape;560;p39"/>
          <p:cNvSpPr txBox="1">
            <a:spLocks noGrp="1"/>
          </p:cNvSpPr>
          <p:nvPr>
            <p:ph type="subTitle" idx="7"/>
          </p:nvPr>
        </p:nvSpPr>
        <p:spPr>
          <a:xfrm>
            <a:off x="3443575" y="3771207"/>
            <a:ext cx="2256900" cy="5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Most of this tools, have a limited feature free version</a:t>
            </a:r>
            <a:endParaRPr dirty="0"/>
          </a:p>
        </p:txBody>
      </p:sp>
      <p:sp>
        <p:nvSpPr>
          <p:cNvPr id="561" name="Google Shape;561;p39"/>
          <p:cNvSpPr txBox="1">
            <a:spLocks noGrp="1"/>
          </p:cNvSpPr>
          <p:nvPr>
            <p:ph type="title" idx="8"/>
          </p:nvPr>
        </p:nvSpPr>
        <p:spPr>
          <a:xfrm>
            <a:off x="6167150" y="1486050"/>
            <a:ext cx="22569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 Complexity</a:t>
            </a:r>
            <a:endParaRPr dirty="0"/>
          </a:p>
        </p:txBody>
      </p:sp>
      <p:sp>
        <p:nvSpPr>
          <p:cNvPr id="562" name="Google Shape;562;p39"/>
          <p:cNvSpPr txBox="1">
            <a:spLocks noGrp="1"/>
          </p:cNvSpPr>
          <p:nvPr>
            <p:ph type="subTitle" idx="9"/>
          </p:nvPr>
        </p:nvSpPr>
        <p:spPr>
          <a:xfrm>
            <a:off x="6167100" y="2201413"/>
            <a:ext cx="2256900" cy="5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Complex toolchains with Huge amount of configurations and specifications</a:t>
            </a:r>
            <a:endParaRPr dirty="0"/>
          </a:p>
        </p:txBody>
      </p:sp>
      <p:sp>
        <p:nvSpPr>
          <p:cNvPr id="563" name="Google Shape;563;p39"/>
          <p:cNvSpPr txBox="1">
            <a:spLocks noGrp="1"/>
          </p:cNvSpPr>
          <p:nvPr>
            <p:ph type="title" idx="13"/>
          </p:nvPr>
        </p:nvSpPr>
        <p:spPr>
          <a:xfrm>
            <a:off x="6167150" y="3258175"/>
            <a:ext cx="22569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Black Box</a:t>
            </a:r>
            <a:endParaRPr dirty="0"/>
          </a:p>
        </p:txBody>
      </p:sp>
      <p:sp>
        <p:nvSpPr>
          <p:cNvPr id="564" name="Google Shape;564;p39"/>
          <p:cNvSpPr txBox="1">
            <a:spLocks noGrp="1"/>
          </p:cNvSpPr>
          <p:nvPr>
            <p:ph type="subTitle" idx="14"/>
          </p:nvPr>
        </p:nvSpPr>
        <p:spPr>
          <a:xfrm>
            <a:off x="6249446" y="3844988"/>
            <a:ext cx="2256900" cy="5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Usually we can’t configure the core of this tools, only its surroundings</a:t>
            </a:r>
            <a:endParaRPr dirty="0"/>
          </a:p>
        </p:txBody>
      </p:sp>
      <p:sp>
        <p:nvSpPr>
          <p:cNvPr id="565" name="Google Shape;565;p39"/>
          <p:cNvSpPr txBox="1">
            <a:spLocks noGrp="1"/>
          </p:cNvSpPr>
          <p:nvPr>
            <p:ph type="title" idx="15"/>
          </p:nvPr>
        </p:nvSpPr>
        <p:spPr>
          <a:xfrm>
            <a:off x="1223400" y="535000"/>
            <a:ext cx="66972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55D6B29-BB29-245F-A51C-74081321F292}"/>
              </a:ext>
            </a:extLst>
          </p:cNvPr>
          <p:cNvSpPr txBox="1"/>
          <p:nvPr/>
        </p:nvSpPr>
        <p:spPr>
          <a:xfrm>
            <a:off x="8887968" y="4800600"/>
            <a:ext cx="36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0413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 txBox="1">
            <a:spLocks noGrp="1"/>
          </p:cNvSpPr>
          <p:nvPr>
            <p:ph type="title"/>
          </p:nvPr>
        </p:nvSpPr>
        <p:spPr>
          <a:xfrm>
            <a:off x="1931604" y="1756848"/>
            <a:ext cx="415392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What’s the Solution?</a:t>
            </a:r>
            <a:endParaRPr dirty="0"/>
          </a:p>
        </p:txBody>
      </p:sp>
      <p:grpSp>
        <p:nvGrpSpPr>
          <p:cNvPr id="375" name="Google Shape;375;p32"/>
          <p:cNvGrpSpPr/>
          <p:nvPr/>
        </p:nvGrpSpPr>
        <p:grpSpPr>
          <a:xfrm flipH="1">
            <a:off x="-314903" y="359292"/>
            <a:ext cx="4050575" cy="834246"/>
            <a:chOff x="4417385" y="1021267"/>
            <a:chExt cx="4050575" cy="834246"/>
          </a:xfrm>
        </p:grpSpPr>
        <p:sp>
          <p:nvSpPr>
            <p:cNvPr id="376" name="Google Shape;376;p32"/>
            <p:cNvSpPr/>
            <p:nvPr/>
          </p:nvSpPr>
          <p:spPr>
            <a:xfrm>
              <a:off x="5093910" y="1476992"/>
              <a:ext cx="318663" cy="239251"/>
            </a:xfrm>
            <a:custGeom>
              <a:avLst/>
              <a:gdLst/>
              <a:ahLst/>
              <a:cxnLst/>
              <a:rect l="l" t="t" r="r" b="b"/>
              <a:pathLst>
                <a:path w="3455" h="2594" extrusionOk="0">
                  <a:moveTo>
                    <a:pt x="1189" y="0"/>
                  </a:moveTo>
                  <a:cubicBezTo>
                    <a:pt x="781" y="0"/>
                    <a:pt x="368" y="53"/>
                    <a:pt x="1" y="170"/>
                  </a:cubicBezTo>
                  <a:lnTo>
                    <a:pt x="651" y="2594"/>
                  </a:lnTo>
                  <a:cubicBezTo>
                    <a:pt x="651" y="2594"/>
                    <a:pt x="3455" y="2103"/>
                    <a:pt x="3360" y="930"/>
                  </a:cubicBezTo>
                  <a:cubicBezTo>
                    <a:pt x="3325" y="377"/>
                    <a:pt x="2277" y="0"/>
                    <a:pt x="1189" y="0"/>
                  </a:cubicBezTo>
                  <a:close/>
                </a:path>
              </a:pathLst>
            </a:custGeom>
            <a:solidFill>
              <a:srgbClr val="FCFE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5117337" y="1513054"/>
              <a:ext cx="295236" cy="203188"/>
            </a:xfrm>
            <a:custGeom>
              <a:avLst/>
              <a:gdLst/>
              <a:ahLst/>
              <a:cxnLst/>
              <a:rect l="l" t="t" r="r" b="b"/>
              <a:pathLst>
                <a:path w="3201" h="2203" extrusionOk="0">
                  <a:moveTo>
                    <a:pt x="2694" y="1"/>
                  </a:moveTo>
                  <a:cubicBezTo>
                    <a:pt x="1981" y="471"/>
                    <a:pt x="1141" y="723"/>
                    <a:pt x="288" y="723"/>
                  </a:cubicBezTo>
                  <a:cubicBezTo>
                    <a:pt x="192" y="723"/>
                    <a:pt x="96" y="720"/>
                    <a:pt x="0" y="714"/>
                  </a:cubicBezTo>
                  <a:lnTo>
                    <a:pt x="0" y="714"/>
                  </a:lnTo>
                  <a:lnTo>
                    <a:pt x="397" y="2203"/>
                  </a:lnTo>
                  <a:cubicBezTo>
                    <a:pt x="397" y="2203"/>
                    <a:pt x="3201" y="1712"/>
                    <a:pt x="3106" y="539"/>
                  </a:cubicBezTo>
                  <a:cubicBezTo>
                    <a:pt x="3074" y="302"/>
                    <a:pt x="2915" y="96"/>
                    <a:pt x="2694" y="1"/>
                  </a:cubicBezTo>
                  <a:close/>
                </a:path>
              </a:pathLst>
            </a:custGeom>
            <a:solidFill>
              <a:srgbClr val="95B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5019478" y="1487506"/>
              <a:ext cx="213426" cy="233902"/>
            </a:xfrm>
            <a:custGeom>
              <a:avLst/>
              <a:gdLst/>
              <a:ahLst/>
              <a:cxnLst/>
              <a:rect l="l" t="t" r="r" b="b"/>
              <a:pathLst>
                <a:path w="2314" h="2536" extrusionOk="0">
                  <a:moveTo>
                    <a:pt x="1135" y="1"/>
                  </a:moveTo>
                  <a:cubicBezTo>
                    <a:pt x="1095" y="1"/>
                    <a:pt x="1055" y="3"/>
                    <a:pt x="1014" y="8"/>
                  </a:cubicBezTo>
                  <a:cubicBezTo>
                    <a:pt x="428" y="88"/>
                    <a:pt x="0" y="706"/>
                    <a:pt x="79" y="1403"/>
                  </a:cubicBezTo>
                  <a:cubicBezTo>
                    <a:pt x="153" y="2038"/>
                    <a:pt x="640" y="2535"/>
                    <a:pt x="1181" y="2535"/>
                  </a:cubicBezTo>
                  <a:cubicBezTo>
                    <a:pt x="1220" y="2535"/>
                    <a:pt x="1260" y="2533"/>
                    <a:pt x="1299" y="2527"/>
                  </a:cubicBezTo>
                  <a:cubicBezTo>
                    <a:pt x="1901" y="2448"/>
                    <a:pt x="2313" y="1830"/>
                    <a:pt x="2234" y="1149"/>
                  </a:cubicBezTo>
                  <a:cubicBezTo>
                    <a:pt x="2175" y="499"/>
                    <a:pt x="1688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010624" y="1478744"/>
              <a:ext cx="232426" cy="250688"/>
            </a:xfrm>
            <a:custGeom>
              <a:avLst/>
              <a:gdLst/>
              <a:ahLst/>
              <a:cxnLst/>
              <a:rect l="l" t="t" r="r" b="b"/>
              <a:pathLst>
                <a:path w="2520" h="2718" extrusionOk="0">
                  <a:moveTo>
                    <a:pt x="1221" y="199"/>
                  </a:moveTo>
                  <a:cubicBezTo>
                    <a:pt x="1728" y="199"/>
                    <a:pt x="2171" y="642"/>
                    <a:pt x="2235" y="1244"/>
                  </a:cubicBezTo>
                  <a:cubicBezTo>
                    <a:pt x="2298" y="1878"/>
                    <a:pt x="1918" y="2448"/>
                    <a:pt x="1379" y="2512"/>
                  </a:cubicBezTo>
                  <a:cubicBezTo>
                    <a:pt x="1347" y="2515"/>
                    <a:pt x="1315" y="2517"/>
                    <a:pt x="1283" y="2517"/>
                  </a:cubicBezTo>
                  <a:cubicBezTo>
                    <a:pt x="783" y="2517"/>
                    <a:pt x="345" y="2062"/>
                    <a:pt x="270" y="1466"/>
                  </a:cubicBezTo>
                  <a:cubicBezTo>
                    <a:pt x="207" y="832"/>
                    <a:pt x="587" y="262"/>
                    <a:pt x="1126" y="199"/>
                  </a:cubicBezTo>
                  <a:close/>
                  <a:moveTo>
                    <a:pt x="1218" y="1"/>
                  </a:moveTo>
                  <a:cubicBezTo>
                    <a:pt x="1177" y="1"/>
                    <a:pt x="1136" y="3"/>
                    <a:pt x="1094" y="8"/>
                  </a:cubicBezTo>
                  <a:cubicBezTo>
                    <a:pt x="445" y="72"/>
                    <a:pt x="1" y="753"/>
                    <a:pt x="80" y="1498"/>
                  </a:cubicBezTo>
                  <a:cubicBezTo>
                    <a:pt x="159" y="2195"/>
                    <a:pt x="698" y="2717"/>
                    <a:pt x="1284" y="2717"/>
                  </a:cubicBezTo>
                  <a:lnTo>
                    <a:pt x="1411" y="2717"/>
                  </a:lnTo>
                  <a:cubicBezTo>
                    <a:pt x="2060" y="2638"/>
                    <a:pt x="2520" y="1973"/>
                    <a:pt x="2425" y="1228"/>
                  </a:cubicBezTo>
                  <a:cubicBezTo>
                    <a:pt x="2351" y="531"/>
                    <a:pt x="1818" y="1"/>
                    <a:pt x="1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5310195" y="1493962"/>
              <a:ext cx="401949" cy="302707"/>
            </a:xfrm>
            <a:custGeom>
              <a:avLst/>
              <a:gdLst/>
              <a:ahLst/>
              <a:cxnLst/>
              <a:rect l="l" t="t" r="r" b="b"/>
              <a:pathLst>
                <a:path w="4358" h="3282" extrusionOk="0">
                  <a:moveTo>
                    <a:pt x="1521" y="0"/>
                  </a:moveTo>
                  <a:cubicBezTo>
                    <a:pt x="999" y="0"/>
                    <a:pt x="470" y="70"/>
                    <a:pt x="1" y="224"/>
                  </a:cubicBezTo>
                  <a:lnTo>
                    <a:pt x="824" y="3281"/>
                  </a:lnTo>
                  <a:cubicBezTo>
                    <a:pt x="824" y="3281"/>
                    <a:pt x="4357" y="2663"/>
                    <a:pt x="4246" y="1174"/>
                  </a:cubicBezTo>
                  <a:cubicBezTo>
                    <a:pt x="4189" y="475"/>
                    <a:pt x="2881" y="0"/>
                    <a:pt x="15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339433" y="1539341"/>
              <a:ext cx="372712" cy="257329"/>
            </a:xfrm>
            <a:custGeom>
              <a:avLst/>
              <a:gdLst/>
              <a:ahLst/>
              <a:cxnLst/>
              <a:rect l="l" t="t" r="r" b="b"/>
              <a:pathLst>
                <a:path w="4041" h="2790" extrusionOk="0">
                  <a:moveTo>
                    <a:pt x="3407" y="1"/>
                  </a:moveTo>
                  <a:cubicBezTo>
                    <a:pt x="2322" y="764"/>
                    <a:pt x="1112" y="916"/>
                    <a:pt x="362" y="916"/>
                  </a:cubicBezTo>
                  <a:cubicBezTo>
                    <a:pt x="225" y="916"/>
                    <a:pt x="103" y="911"/>
                    <a:pt x="1" y="904"/>
                  </a:cubicBezTo>
                  <a:lnTo>
                    <a:pt x="1" y="904"/>
                  </a:lnTo>
                  <a:lnTo>
                    <a:pt x="507" y="2789"/>
                  </a:lnTo>
                  <a:cubicBezTo>
                    <a:pt x="507" y="2789"/>
                    <a:pt x="4040" y="2171"/>
                    <a:pt x="3929" y="682"/>
                  </a:cubicBezTo>
                  <a:cubicBezTo>
                    <a:pt x="3914" y="413"/>
                    <a:pt x="3708" y="191"/>
                    <a:pt x="34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5216672" y="1508074"/>
              <a:ext cx="268950" cy="293576"/>
            </a:xfrm>
            <a:custGeom>
              <a:avLst/>
              <a:gdLst/>
              <a:ahLst/>
              <a:cxnLst/>
              <a:rect l="l" t="t" r="r" b="b"/>
              <a:pathLst>
                <a:path w="2916" h="3183" extrusionOk="0">
                  <a:moveTo>
                    <a:pt x="1412" y="1"/>
                  </a:moveTo>
                  <a:cubicBezTo>
                    <a:pt x="1370" y="1"/>
                    <a:pt x="1327" y="3"/>
                    <a:pt x="1284" y="7"/>
                  </a:cubicBezTo>
                  <a:cubicBezTo>
                    <a:pt x="524" y="86"/>
                    <a:pt x="1" y="863"/>
                    <a:pt x="96" y="1750"/>
                  </a:cubicBezTo>
                  <a:cubicBezTo>
                    <a:pt x="185" y="2572"/>
                    <a:pt x="797" y="3182"/>
                    <a:pt x="1504" y="3182"/>
                  </a:cubicBezTo>
                  <a:cubicBezTo>
                    <a:pt x="1547" y="3182"/>
                    <a:pt x="1589" y="3180"/>
                    <a:pt x="1633" y="3176"/>
                  </a:cubicBezTo>
                  <a:cubicBezTo>
                    <a:pt x="2393" y="3081"/>
                    <a:pt x="2916" y="2304"/>
                    <a:pt x="2821" y="1433"/>
                  </a:cubicBezTo>
                  <a:cubicBezTo>
                    <a:pt x="2731" y="611"/>
                    <a:pt x="2120" y="1"/>
                    <a:pt x="14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5199147" y="1497928"/>
              <a:ext cx="292377" cy="311838"/>
            </a:xfrm>
            <a:custGeom>
              <a:avLst/>
              <a:gdLst/>
              <a:ahLst/>
              <a:cxnLst/>
              <a:rect l="l" t="t" r="r" b="b"/>
              <a:pathLst>
                <a:path w="3170" h="3381" extrusionOk="0">
                  <a:moveTo>
                    <a:pt x="1601" y="212"/>
                  </a:moveTo>
                  <a:cubicBezTo>
                    <a:pt x="2250" y="212"/>
                    <a:pt x="2821" y="783"/>
                    <a:pt x="2916" y="1559"/>
                  </a:cubicBezTo>
                  <a:cubicBezTo>
                    <a:pt x="2963" y="1939"/>
                    <a:pt x="2884" y="2335"/>
                    <a:pt x="2662" y="2652"/>
                  </a:cubicBezTo>
                  <a:cubicBezTo>
                    <a:pt x="2447" y="3010"/>
                    <a:pt x="2071" y="3196"/>
                    <a:pt x="1693" y="3196"/>
                  </a:cubicBezTo>
                  <a:cubicBezTo>
                    <a:pt x="1401" y="3196"/>
                    <a:pt x="1108" y="3086"/>
                    <a:pt x="888" y="2858"/>
                  </a:cubicBezTo>
                  <a:cubicBezTo>
                    <a:pt x="317" y="2288"/>
                    <a:pt x="222" y="1416"/>
                    <a:pt x="650" y="751"/>
                  </a:cubicBezTo>
                  <a:cubicBezTo>
                    <a:pt x="840" y="450"/>
                    <a:pt x="1141" y="260"/>
                    <a:pt x="1490" y="212"/>
                  </a:cubicBezTo>
                  <a:close/>
                  <a:moveTo>
                    <a:pt x="1586" y="0"/>
                  </a:moveTo>
                  <a:cubicBezTo>
                    <a:pt x="1544" y="0"/>
                    <a:pt x="1501" y="2"/>
                    <a:pt x="1458" y="6"/>
                  </a:cubicBezTo>
                  <a:cubicBezTo>
                    <a:pt x="1062" y="70"/>
                    <a:pt x="698" y="292"/>
                    <a:pt x="476" y="624"/>
                  </a:cubicBezTo>
                  <a:cubicBezTo>
                    <a:pt x="1" y="1385"/>
                    <a:pt x="112" y="2367"/>
                    <a:pt x="745" y="2985"/>
                  </a:cubicBezTo>
                  <a:cubicBezTo>
                    <a:pt x="999" y="3238"/>
                    <a:pt x="1347" y="3381"/>
                    <a:pt x="1696" y="3381"/>
                  </a:cubicBezTo>
                  <a:cubicBezTo>
                    <a:pt x="1743" y="3381"/>
                    <a:pt x="1807" y="3381"/>
                    <a:pt x="1838" y="3365"/>
                  </a:cubicBezTo>
                  <a:cubicBezTo>
                    <a:pt x="2250" y="3317"/>
                    <a:pt x="2599" y="3096"/>
                    <a:pt x="2821" y="2763"/>
                  </a:cubicBezTo>
                  <a:cubicBezTo>
                    <a:pt x="3058" y="2399"/>
                    <a:pt x="3169" y="1955"/>
                    <a:pt x="3106" y="1527"/>
                  </a:cubicBezTo>
                  <a:cubicBezTo>
                    <a:pt x="3016" y="657"/>
                    <a:pt x="2343" y="0"/>
                    <a:pt x="1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4417385" y="1437055"/>
              <a:ext cx="1280095" cy="103854"/>
            </a:xfrm>
            <a:custGeom>
              <a:avLst/>
              <a:gdLst/>
              <a:ahLst/>
              <a:cxnLst/>
              <a:rect l="l" t="t" r="r" b="b"/>
              <a:pathLst>
                <a:path w="13879" h="1126" extrusionOk="0">
                  <a:moveTo>
                    <a:pt x="1" y="1"/>
                  </a:moveTo>
                  <a:lnTo>
                    <a:pt x="1015" y="286"/>
                  </a:lnTo>
                  <a:lnTo>
                    <a:pt x="13641" y="1126"/>
                  </a:lnTo>
                  <a:lnTo>
                    <a:pt x="13879" y="1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4417385" y="1423958"/>
              <a:ext cx="1280095" cy="71665"/>
            </a:xfrm>
            <a:custGeom>
              <a:avLst/>
              <a:gdLst/>
              <a:ahLst/>
              <a:cxnLst/>
              <a:rect l="l" t="t" r="r" b="b"/>
              <a:pathLst>
                <a:path w="13879" h="777" extrusionOk="0">
                  <a:moveTo>
                    <a:pt x="951" y="0"/>
                  </a:moveTo>
                  <a:lnTo>
                    <a:pt x="1" y="143"/>
                  </a:lnTo>
                  <a:lnTo>
                    <a:pt x="13673" y="777"/>
                  </a:lnTo>
                  <a:lnTo>
                    <a:pt x="13879" y="286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6765532" y="1331910"/>
              <a:ext cx="96567" cy="58475"/>
            </a:xfrm>
            <a:custGeom>
              <a:avLst/>
              <a:gdLst/>
              <a:ahLst/>
              <a:cxnLst/>
              <a:rect l="l" t="t" r="r" b="b"/>
              <a:pathLst>
                <a:path w="1047" h="634" extrusionOk="0">
                  <a:moveTo>
                    <a:pt x="1046" y="0"/>
                  </a:moveTo>
                  <a:lnTo>
                    <a:pt x="1" y="80"/>
                  </a:lnTo>
                  <a:lnTo>
                    <a:pt x="96" y="634"/>
                  </a:lnTo>
                  <a:cubicBezTo>
                    <a:pt x="967" y="333"/>
                    <a:pt x="1046" y="0"/>
                    <a:pt x="1046" y="0"/>
                  </a:cubicBezTo>
                  <a:close/>
                </a:path>
              </a:pathLst>
            </a:custGeom>
            <a:solidFill>
              <a:srgbClr val="E8ED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6767008" y="1343623"/>
              <a:ext cx="11806" cy="29238"/>
            </a:xfrm>
            <a:custGeom>
              <a:avLst/>
              <a:gdLst/>
              <a:ahLst/>
              <a:cxnLst/>
              <a:rect l="l" t="t" r="r" b="b"/>
              <a:pathLst>
                <a:path w="128" h="317" extrusionOk="0">
                  <a:moveTo>
                    <a:pt x="127" y="317"/>
                  </a:moveTo>
                  <a:lnTo>
                    <a:pt x="1" y="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5646291" y="1315861"/>
              <a:ext cx="1133999" cy="413478"/>
            </a:xfrm>
            <a:custGeom>
              <a:avLst/>
              <a:gdLst/>
              <a:ahLst/>
              <a:cxnLst/>
              <a:rect l="l" t="t" r="r" b="b"/>
              <a:pathLst>
                <a:path w="12295" h="4483" extrusionOk="0">
                  <a:moveTo>
                    <a:pt x="3343" y="0"/>
                  </a:moveTo>
                  <a:cubicBezTo>
                    <a:pt x="3343" y="0"/>
                    <a:pt x="935" y="491"/>
                    <a:pt x="111" y="1933"/>
                  </a:cubicBezTo>
                  <a:cubicBezTo>
                    <a:pt x="64" y="2091"/>
                    <a:pt x="32" y="2250"/>
                    <a:pt x="0" y="2408"/>
                  </a:cubicBezTo>
                  <a:cubicBezTo>
                    <a:pt x="0" y="2408"/>
                    <a:pt x="539" y="1600"/>
                    <a:pt x="903" y="1505"/>
                  </a:cubicBezTo>
                  <a:lnTo>
                    <a:pt x="903" y="1505"/>
                  </a:lnTo>
                  <a:cubicBezTo>
                    <a:pt x="903" y="1505"/>
                    <a:pt x="507" y="4341"/>
                    <a:pt x="3518" y="4468"/>
                  </a:cubicBezTo>
                  <a:cubicBezTo>
                    <a:pt x="3724" y="4477"/>
                    <a:pt x="3919" y="4482"/>
                    <a:pt x="4104" y="4482"/>
                  </a:cubicBezTo>
                  <a:cubicBezTo>
                    <a:pt x="6624" y="4482"/>
                    <a:pt x="7250" y="3609"/>
                    <a:pt x="7161" y="2709"/>
                  </a:cubicBezTo>
                  <a:lnTo>
                    <a:pt x="11676" y="2060"/>
                  </a:lnTo>
                  <a:cubicBezTo>
                    <a:pt x="11962" y="1616"/>
                    <a:pt x="12168" y="1125"/>
                    <a:pt x="12278" y="618"/>
                  </a:cubicBezTo>
                  <a:cubicBezTo>
                    <a:pt x="12294" y="475"/>
                    <a:pt x="12247" y="349"/>
                    <a:pt x="12152" y="254"/>
                  </a:cubicBezTo>
                  <a:lnTo>
                    <a:pt x="33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5630150" y="1456055"/>
              <a:ext cx="1093140" cy="399459"/>
            </a:xfrm>
            <a:custGeom>
              <a:avLst/>
              <a:gdLst/>
              <a:ahLst/>
              <a:cxnLst/>
              <a:rect l="l" t="t" r="r" b="b"/>
              <a:pathLst>
                <a:path w="11852" h="4331" extrusionOk="0">
                  <a:moveTo>
                    <a:pt x="1094" y="1"/>
                  </a:moveTo>
                  <a:lnTo>
                    <a:pt x="1094" y="1"/>
                  </a:lnTo>
                  <a:cubicBezTo>
                    <a:pt x="714" y="80"/>
                    <a:pt x="175" y="888"/>
                    <a:pt x="175" y="888"/>
                  </a:cubicBezTo>
                  <a:cubicBezTo>
                    <a:pt x="5" y="1926"/>
                    <a:pt x="0" y="4330"/>
                    <a:pt x="3771" y="4330"/>
                  </a:cubicBezTo>
                  <a:cubicBezTo>
                    <a:pt x="4201" y="4330"/>
                    <a:pt x="4680" y="4299"/>
                    <a:pt x="5213" y="4231"/>
                  </a:cubicBezTo>
                  <a:cubicBezTo>
                    <a:pt x="9222" y="3708"/>
                    <a:pt x="11043" y="1886"/>
                    <a:pt x="11851" y="555"/>
                  </a:cubicBezTo>
                  <a:lnTo>
                    <a:pt x="11851" y="555"/>
                  </a:lnTo>
                  <a:lnTo>
                    <a:pt x="7336" y="1205"/>
                  </a:lnTo>
                  <a:cubicBezTo>
                    <a:pt x="7425" y="2105"/>
                    <a:pt x="6799" y="2978"/>
                    <a:pt x="4279" y="2978"/>
                  </a:cubicBezTo>
                  <a:cubicBezTo>
                    <a:pt x="4094" y="2978"/>
                    <a:pt x="3899" y="2973"/>
                    <a:pt x="3693" y="2963"/>
                  </a:cubicBezTo>
                  <a:cubicBezTo>
                    <a:pt x="698" y="2821"/>
                    <a:pt x="1094" y="1"/>
                    <a:pt x="1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6648673" y="1021271"/>
              <a:ext cx="150616" cy="318018"/>
            </a:xfrm>
            <a:custGeom>
              <a:avLst/>
              <a:gdLst/>
              <a:ahLst/>
              <a:cxnLst/>
              <a:rect l="l" t="t" r="r" b="b"/>
              <a:pathLst>
                <a:path w="1633" h="3448" extrusionOk="0">
                  <a:moveTo>
                    <a:pt x="1135" y="1"/>
                  </a:moveTo>
                  <a:cubicBezTo>
                    <a:pt x="1004" y="1"/>
                    <a:pt x="967" y="168"/>
                    <a:pt x="967" y="168"/>
                  </a:cubicBezTo>
                  <a:lnTo>
                    <a:pt x="0" y="3416"/>
                  </a:lnTo>
                  <a:lnTo>
                    <a:pt x="1268" y="3448"/>
                  </a:lnTo>
                  <a:lnTo>
                    <a:pt x="1521" y="944"/>
                  </a:lnTo>
                  <a:cubicBezTo>
                    <a:pt x="1632" y="406"/>
                    <a:pt x="1601" y="358"/>
                    <a:pt x="1490" y="231"/>
                  </a:cubicBezTo>
                  <a:cubicBezTo>
                    <a:pt x="1442" y="184"/>
                    <a:pt x="1284" y="57"/>
                    <a:pt x="1284" y="57"/>
                  </a:cubicBezTo>
                  <a:cubicBezTo>
                    <a:pt x="1224" y="16"/>
                    <a:pt x="1175" y="1"/>
                    <a:pt x="1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1" name="Google Shape;391;p32"/>
            <p:cNvGrpSpPr/>
            <p:nvPr/>
          </p:nvGrpSpPr>
          <p:grpSpPr>
            <a:xfrm>
              <a:off x="6137244" y="1410492"/>
              <a:ext cx="539283" cy="60320"/>
              <a:chOff x="6137244" y="1410492"/>
              <a:chExt cx="539283" cy="60320"/>
            </a:xfrm>
          </p:grpSpPr>
          <p:sp>
            <p:nvSpPr>
              <p:cNvPr id="392" name="Google Shape;392;p32"/>
              <p:cNvSpPr/>
              <p:nvPr/>
            </p:nvSpPr>
            <p:spPr>
              <a:xfrm>
                <a:off x="6137244" y="1410492"/>
                <a:ext cx="19092" cy="53034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75" extrusionOk="0">
                    <a:moveTo>
                      <a:pt x="77" y="1"/>
                    </a:moveTo>
                    <a:cubicBezTo>
                      <a:pt x="36" y="1"/>
                      <a:pt x="1" y="44"/>
                      <a:pt x="1" y="99"/>
                    </a:cubicBezTo>
                    <a:lnTo>
                      <a:pt x="1" y="479"/>
                    </a:lnTo>
                    <a:cubicBezTo>
                      <a:pt x="1" y="527"/>
                      <a:pt x="48" y="574"/>
                      <a:pt x="96" y="574"/>
                    </a:cubicBezTo>
                    <a:cubicBezTo>
                      <a:pt x="159" y="574"/>
                      <a:pt x="207" y="527"/>
                      <a:pt x="207" y="479"/>
                    </a:cubicBezTo>
                    <a:lnTo>
                      <a:pt x="207" y="99"/>
                    </a:lnTo>
                    <a:cubicBezTo>
                      <a:pt x="207" y="44"/>
                      <a:pt x="171" y="1"/>
                      <a:pt x="120" y="1"/>
                    </a:cubicBezTo>
                    <a:cubicBezTo>
                      <a:pt x="112" y="1"/>
                      <a:pt x="104" y="2"/>
                      <a:pt x="96" y="4"/>
                    </a:cubicBezTo>
                    <a:cubicBezTo>
                      <a:pt x="89" y="2"/>
                      <a:pt x="83" y="1"/>
                      <a:pt x="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2"/>
              <p:cNvSpPr/>
              <p:nvPr/>
            </p:nvSpPr>
            <p:spPr>
              <a:xfrm>
                <a:off x="6169433" y="1410769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111" y="1"/>
                    </a:moveTo>
                    <a:cubicBezTo>
                      <a:pt x="48" y="1"/>
                      <a:pt x="0" y="48"/>
                      <a:pt x="0" y="112"/>
                    </a:cubicBezTo>
                    <a:lnTo>
                      <a:pt x="0" y="492"/>
                    </a:lnTo>
                    <a:cubicBezTo>
                      <a:pt x="0" y="539"/>
                      <a:pt x="48" y="587"/>
                      <a:pt x="111" y="587"/>
                    </a:cubicBezTo>
                    <a:cubicBezTo>
                      <a:pt x="159" y="587"/>
                      <a:pt x="206" y="539"/>
                      <a:pt x="206" y="492"/>
                    </a:cubicBezTo>
                    <a:lnTo>
                      <a:pt x="206" y="112"/>
                    </a:lnTo>
                    <a:cubicBezTo>
                      <a:pt x="206" y="48"/>
                      <a:pt x="159" y="1"/>
                      <a:pt x="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2"/>
              <p:cNvSpPr/>
              <p:nvPr/>
            </p:nvSpPr>
            <p:spPr>
              <a:xfrm>
                <a:off x="6201530" y="1410769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112" y="1"/>
                    </a:moveTo>
                    <a:cubicBezTo>
                      <a:pt x="48" y="1"/>
                      <a:pt x="1" y="48"/>
                      <a:pt x="16" y="112"/>
                    </a:cubicBezTo>
                    <a:lnTo>
                      <a:pt x="16" y="492"/>
                    </a:lnTo>
                    <a:cubicBezTo>
                      <a:pt x="1" y="539"/>
                      <a:pt x="48" y="587"/>
                      <a:pt x="112" y="587"/>
                    </a:cubicBezTo>
                    <a:cubicBezTo>
                      <a:pt x="159" y="587"/>
                      <a:pt x="207" y="539"/>
                      <a:pt x="207" y="492"/>
                    </a:cubicBezTo>
                    <a:lnTo>
                      <a:pt x="207" y="112"/>
                    </a:lnTo>
                    <a:cubicBezTo>
                      <a:pt x="207" y="48"/>
                      <a:pt x="159" y="1"/>
                      <a:pt x="1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2"/>
              <p:cNvSpPr/>
              <p:nvPr/>
            </p:nvSpPr>
            <p:spPr>
              <a:xfrm>
                <a:off x="6235195" y="1410769"/>
                <a:ext cx="19000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87" extrusionOk="0">
                    <a:moveTo>
                      <a:pt x="95" y="1"/>
                    </a:moveTo>
                    <a:cubicBezTo>
                      <a:pt x="32" y="1"/>
                      <a:pt x="0" y="48"/>
                      <a:pt x="0" y="112"/>
                    </a:cubicBezTo>
                    <a:lnTo>
                      <a:pt x="0" y="492"/>
                    </a:lnTo>
                    <a:cubicBezTo>
                      <a:pt x="0" y="539"/>
                      <a:pt x="48" y="587"/>
                      <a:pt x="95" y="587"/>
                    </a:cubicBezTo>
                    <a:cubicBezTo>
                      <a:pt x="158" y="587"/>
                      <a:pt x="190" y="539"/>
                      <a:pt x="190" y="492"/>
                    </a:cubicBezTo>
                    <a:lnTo>
                      <a:pt x="206" y="112"/>
                    </a:lnTo>
                    <a:cubicBezTo>
                      <a:pt x="190" y="48"/>
                      <a:pt x="143" y="1"/>
                      <a:pt x="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2"/>
              <p:cNvSpPr/>
              <p:nvPr/>
            </p:nvSpPr>
            <p:spPr>
              <a:xfrm>
                <a:off x="6267292" y="1410769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96" y="1"/>
                    </a:moveTo>
                    <a:cubicBezTo>
                      <a:pt x="48" y="1"/>
                      <a:pt x="1" y="48"/>
                      <a:pt x="1" y="112"/>
                    </a:cubicBezTo>
                    <a:lnTo>
                      <a:pt x="1" y="492"/>
                    </a:lnTo>
                    <a:cubicBezTo>
                      <a:pt x="1" y="539"/>
                      <a:pt x="48" y="587"/>
                      <a:pt x="96" y="587"/>
                    </a:cubicBezTo>
                    <a:cubicBezTo>
                      <a:pt x="159" y="587"/>
                      <a:pt x="207" y="539"/>
                      <a:pt x="207" y="492"/>
                    </a:cubicBezTo>
                    <a:lnTo>
                      <a:pt x="207" y="112"/>
                    </a:lnTo>
                    <a:cubicBezTo>
                      <a:pt x="207" y="48"/>
                      <a:pt x="159" y="1"/>
                      <a:pt x="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2"/>
              <p:cNvSpPr/>
              <p:nvPr/>
            </p:nvSpPr>
            <p:spPr>
              <a:xfrm>
                <a:off x="6299481" y="1412244"/>
                <a:ext cx="19092" cy="53034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75" extrusionOk="0">
                    <a:moveTo>
                      <a:pt x="111" y="1"/>
                    </a:moveTo>
                    <a:cubicBezTo>
                      <a:pt x="48" y="1"/>
                      <a:pt x="0" y="48"/>
                      <a:pt x="0" y="96"/>
                    </a:cubicBezTo>
                    <a:lnTo>
                      <a:pt x="0" y="476"/>
                    </a:lnTo>
                    <a:cubicBezTo>
                      <a:pt x="0" y="531"/>
                      <a:pt x="36" y="574"/>
                      <a:pt x="87" y="574"/>
                    </a:cubicBezTo>
                    <a:cubicBezTo>
                      <a:pt x="95" y="574"/>
                      <a:pt x="103" y="573"/>
                      <a:pt x="111" y="571"/>
                    </a:cubicBezTo>
                    <a:cubicBezTo>
                      <a:pt x="117" y="573"/>
                      <a:pt x="123" y="574"/>
                      <a:pt x="130" y="574"/>
                    </a:cubicBezTo>
                    <a:cubicBezTo>
                      <a:pt x="170" y="574"/>
                      <a:pt x="206" y="531"/>
                      <a:pt x="206" y="476"/>
                    </a:cubicBezTo>
                    <a:lnTo>
                      <a:pt x="206" y="96"/>
                    </a:lnTo>
                    <a:cubicBezTo>
                      <a:pt x="206" y="48"/>
                      <a:pt x="159" y="1"/>
                      <a:pt x="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2"/>
              <p:cNvSpPr/>
              <p:nvPr/>
            </p:nvSpPr>
            <p:spPr>
              <a:xfrm>
                <a:off x="6333054" y="1412244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96" y="1"/>
                    </a:moveTo>
                    <a:cubicBezTo>
                      <a:pt x="48" y="1"/>
                      <a:pt x="0" y="48"/>
                      <a:pt x="0" y="112"/>
                    </a:cubicBezTo>
                    <a:lnTo>
                      <a:pt x="0" y="492"/>
                    </a:lnTo>
                    <a:cubicBezTo>
                      <a:pt x="0" y="539"/>
                      <a:pt x="48" y="587"/>
                      <a:pt x="96" y="587"/>
                    </a:cubicBezTo>
                    <a:cubicBezTo>
                      <a:pt x="159" y="587"/>
                      <a:pt x="206" y="539"/>
                      <a:pt x="206" y="476"/>
                    </a:cubicBezTo>
                    <a:lnTo>
                      <a:pt x="206" y="112"/>
                    </a:lnTo>
                    <a:cubicBezTo>
                      <a:pt x="191" y="48"/>
                      <a:pt x="159" y="1"/>
                      <a:pt x="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2"/>
              <p:cNvSpPr/>
              <p:nvPr/>
            </p:nvSpPr>
            <p:spPr>
              <a:xfrm>
                <a:off x="6365243" y="1413443"/>
                <a:ext cx="19000" cy="52941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74" extrusionOk="0">
                    <a:moveTo>
                      <a:pt x="118" y="0"/>
                    </a:moveTo>
                    <a:cubicBezTo>
                      <a:pt x="111" y="0"/>
                      <a:pt x="103" y="1"/>
                      <a:pt x="95" y="3"/>
                    </a:cubicBezTo>
                    <a:cubicBezTo>
                      <a:pt x="48" y="3"/>
                      <a:pt x="0" y="51"/>
                      <a:pt x="0" y="99"/>
                    </a:cubicBezTo>
                    <a:lnTo>
                      <a:pt x="0" y="479"/>
                    </a:lnTo>
                    <a:cubicBezTo>
                      <a:pt x="0" y="526"/>
                      <a:pt x="48" y="574"/>
                      <a:pt x="95" y="574"/>
                    </a:cubicBezTo>
                    <a:cubicBezTo>
                      <a:pt x="158" y="574"/>
                      <a:pt x="206" y="526"/>
                      <a:pt x="206" y="479"/>
                    </a:cubicBezTo>
                    <a:lnTo>
                      <a:pt x="206" y="99"/>
                    </a:lnTo>
                    <a:cubicBezTo>
                      <a:pt x="192" y="43"/>
                      <a:pt x="166" y="0"/>
                      <a:pt x="1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2"/>
              <p:cNvSpPr/>
              <p:nvPr/>
            </p:nvSpPr>
            <p:spPr>
              <a:xfrm>
                <a:off x="6397340" y="1413720"/>
                <a:ext cx="19092" cy="5266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71" extrusionOk="0">
                    <a:moveTo>
                      <a:pt x="96" y="0"/>
                    </a:moveTo>
                    <a:cubicBezTo>
                      <a:pt x="48" y="0"/>
                      <a:pt x="1" y="48"/>
                      <a:pt x="1" y="96"/>
                    </a:cubicBezTo>
                    <a:lnTo>
                      <a:pt x="1" y="476"/>
                    </a:lnTo>
                    <a:cubicBezTo>
                      <a:pt x="1" y="539"/>
                      <a:pt x="48" y="571"/>
                      <a:pt x="111" y="571"/>
                    </a:cubicBezTo>
                    <a:cubicBezTo>
                      <a:pt x="159" y="571"/>
                      <a:pt x="206" y="539"/>
                      <a:pt x="206" y="476"/>
                    </a:cubicBezTo>
                    <a:lnTo>
                      <a:pt x="206" y="96"/>
                    </a:lnTo>
                    <a:cubicBezTo>
                      <a:pt x="206" y="48"/>
                      <a:pt x="159" y="0"/>
                      <a:pt x="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2"/>
              <p:cNvSpPr/>
              <p:nvPr/>
            </p:nvSpPr>
            <p:spPr>
              <a:xfrm>
                <a:off x="6429529" y="1413720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111" y="0"/>
                    </a:moveTo>
                    <a:cubicBezTo>
                      <a:pt x="48" y="0"/>
                      <a:pt x="0" y="48"/>
                      <a:pt x="0" y="111"/>
                    </a:cubicBezTo>
                    <a:lnTo>
                      <a:pt x="0" y="492"/>
                    </a:lnTo>
                    <a:cubicBezTo>
                      <a:pt x="0" y="539"/>
                      <a:pt x="48" y="587"/>
                      <a:pt x="111" y="587"/>
                    </a:cubicBezTo>
                    <a:cubicBezTo>
                      <a:pt x="159" y="587"/>
                      <a:pt x="206" y="539"/>
                      <a:pt x="206" y="476"/>
                    </a:cubicBezTo>
                    <a:lnTo>
                      <a:pt x="206" y="96"/>
                    </a:lnTo>
                    <a:cubicBezTo>
                      <a:pt x="206" y="48"/>
                      <a:pt x="159" y="0"/>
                      <a:pt x="1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2"/>
              <p:cNvSpPr/>
              <p:nvPr/>
            </p:nvSpPr>
            <p:spPr>
              <a:xfrm>
                <a:off x="6461626" y="1413720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112" y="0"/>
                    </a:moveTo>
                    <a:cubicBezTo>
                      <a:pt x="48" y="0"/>
                      <a:pt x="1" y="48"/>
                      <a:pt x="16" y="111"/>
                    </a:cubicBezTo>
                    <a:lnTo>
                      <a:pt x="16" y="492"/>
                    </a:lnTo>
                    <a:cubicBezTo>
                      <a:pt x="16" y="539"/>
                      <a:pt x="48" y="587"/>
                      <a:pt x="112" y="587"/>
                    </a:cubicBezTo>
                    <a:cubicBezTo>
                      <a:pt x="175" y="587"/>
                      <a:pt x="207" y="539"/>
                      <a:pt x="207" y="492"/>
                    </a:cubicBezTo>
                    <a:lnTo>
                      <a:pt x="207" y="111"/>
                    </a:lnTo>
                    <a:cubicBezTo>
                      <a:pt x="207" y="48"/>
                      <a:pt x="159" y="0"/>
                      <a:pt x="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2"/>
              <p:cNvSpPr/>
              <p:nvPr/>
            </p:nvSpPr>
            <p:spPr>
              <a:xfrm>
                <a:off x="6495198" y="1415196"/>
                <a:ext cx="19092" cy="5266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71" extrusionOk="0">
                    <a:moveTo>
                      <a:pt x="96" y="0"/>
                    </a:moveTo>
                    <a:cubicBezTo>
                      <a:pt x="33" y="0"/>
                      <a:pt x="1" y="48"/>
                      <a:pt x="1" y="95"/>
                    </a:cubicBezTo>
                    <a:lnTo>
                      <a:pt x="1" y="476"/>
                    </a:lnTo>
                    <a:cubicBezTo>
                      <a:pt x="1" y="539"/>
                      <a:pt x="49" y="571"/>
                      <a:pt x="96" y="571"/>
                    </a:cubicBezTo>
                    <a:cubicBezTo>
                      <a:pt x="159" y="571"/>
                      <a:pt x="207" y="523"/>
                      <a:pt x="207" y="476"/>
                    </a:cubicBezTo>
                    <a:lnTo>
                      <a:pt x="191" y="95"/>
                    </a:lnTo>
                    <a:cubicBezTo>
                      <a:pt x="191" y="32"/>
                      <a:pt x="159" y="0"/>
                      <a:pt x="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2"/>
              <p:cNvSpPr/>
              <p:nvPr/>
            </p:nvSpPr>
            <p:spPr>
              <a:xfrm>
                <a:off x="6527388" y="1415196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96" y="0"/>
                    </a:moveTo>
                    <a:cubicBezTo>
                      <a:pt x="48" y="0"/>
                      <a:pt x="1" y="48"/>
                      <a:pt x="1" y="111"/>
                    </a:cubicBezTo>
                    <a:lnTo>
                      <a:pt x="1" y="476"/>
                    </a:lnTo>
                    <a:cubicBezTo>
                      <a:pt x="1" y="539"/>
                      <a:pt x="48" y="586"/>
                      <a:pt x="111" y="586"/>
                    </a:cubicBezTo>
                    <a:cubicBezTo>
                      <a:pt x="159" y="571"/>
                      <a:pt x="206" y="539"/>
                      <a:pt x="206" y="476"/>
                    </a:cubicBezTo>
                    <a:lnTo>
                      <a:pt x="206" y="95"/>
                    </a:lnTo>
                    <a:cubicBezTo>
                      <a:pt x="206" y="48"/>
                      <a:pt x="159" y="0"/>
                      <a:pt x="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2"/>
              <p:cNvSpPr/>
              <p:nvPr/>
            </p:nvSpPr>
            <p:spPr>
              <a:xfrm>
                <a:off x="6559577" y="1415196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111" y="0"/>
                    </a:moveTo>
                    <a:cubicBezTo>
                      <a:pt x="48" y="0"/>
                      <a:pt x="0" y="48"/>
                      <a:pt x="0" y="111"/>
                    </a:cubicBezTo>
                    <a:lnTo>
                      <a:pt x="0" y="491"/>
                    </a:lnTo>
                    <a:cubicBezTo>
                      <a:pt x="0" y="539"/>
                      <a:pt x="48" y="586"/>
                      <a:pt x="111" y="586"/>
                    </a:cubicBezTo>
                    <a:cubicBezTo>
                      <a:pt x="158" y="586"/>
                      <a:pt x="206" y="539"/>
                      <a:pt x="206" y="491"/>
                    </a:cubicBezTo>
                    <a:lnTo>
                      <a:pt x="206" y="111"/>
                    </a:lnTo>
                    <a:cubicBezTo>
                      <a:pt x="206" y="48"/>
                      <a:pt x="158" y="0"/>
                      <a:pt x="1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2"/>
              <p:cNvSpPr/>
              <p:nvPr/>
            </p:nvSpPr>
            <p:spPr>
              <a:xfrm>
                <a:off x="6591674" y="1416671"/>
                <a:ext cx="19092" cy="5266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71" extrusionOk="0">
                    <a:moveTo>
                      <a:pt x="111" y="0"/>
                    </a:moveTo>
                    <a:cubicBezTo>
                      <a:pt x="48" y="0"/>
                      <a:pt x="1" y="32"/>
                      <a:pt x="16" y="95"/>
                    </a:cubicBezTo>
                    <a:lnTo>
                      <a:pt x="16" y="475"/>
                    </a:lnTo>
                    <a:cubicBezTo>
                      <a:pt x="16" y="523"/>
                      <a:pt x="64" y="570"/>
                      <a:pt x="111" y="570"/>
                    </a:cubicBezTo>
                    <a:cubicBezTo>
                      <a:pt x="159" y="570"/>
                      <a:pt x="207" y="523"/>
                      <a:pt x="207" y="475"/>
                    </a:cubicBezTo>
                    <a:lnTo>
                      <a:pt x="207" y="95"/>
                    </a:lnTo>
                    <a:cubicBezTo>
                      <a:pt x="207" y="32"/>
                      <a:pt x="159" y="0"/>
                      <a:pt x="1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2"/>
              <p:cNvSpPr/>
              <p:nvPr/>
            </p:nvSpPr>
            <p:spPr>
              <a:xfrm>
                <a:off x="6625246" y="1416671"/>
                <a:ext cx="19092" cy="52941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74" extrusionOk="0">
                    <a:moveTo>
                      <a:pt x="96" y="0"/>
                    </a:moveTo>
                    <a:cubicBezTo>
                      <a:pt x="33" y="0"/>
                      <a:pt x="1" y="48"/>
                      <a:pt x="1" y="95"/>
                    </a:cubicBezTo>
                    <a:lnTo>
                      <a:pt x="1" y="475"/>
                    </a:lnTo>
                    <a:cubicBezTo>
                      <a:pt x="1" y="530"/>
                      <a:pt x="37" y="574"/>
                      <a:pt x="77" y="574"/>
                    </a:cubicBezTo>
                    <a:cubicBezTo>
                      <a:pt x="84" y="574"/>
                      <a:pt x="90" y="573"/>
                      <a:pt x="96" y="570"/>
                    </a:cubicBezTo>
                    <a:cubicBezTo>
                      <a:pt x="159" y="570"/>
                      <a:pt x="207" y="523"/>
                      <a:pt x="207" y="475"/>
                    </a:cubicBezTo>
                    <a:lnTo>
                      <a:pt x="191" y="95"/>
                    </a:lnTo>
                    <a:cubicBezTo>
                      <a:pt x="191" y="48"/>
                      <a:pt x="159" y="0"/>
                      <a:pt x="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2"/>
              <p:cNvSpPr/>
              <p:nvPr/>
            </p:nvSpPr>
            <p:spPr>
              <a:xfrm>
                <a:off x="6657435" y="1416671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96" y="0"/>
                    </a:moveTo>
                    <a:cubicBezTo>
                      <a:pt x="48" y="0"/>
                      <a:pt x="1" y="48"/>
                      <a:pt x="1" y="111"/>
                    </a:cubicBezTo>
                    <a:lnTo>
                      <a:pt x="1" y="475"/>
                    </a:lnTo>
                    <a:cubicBezTo>
                      <a:pt x="1" y="539"/>
                      <a:pt x="48" y="586"/>
                      <a:pt x="111" y="586"/>
                    </a:cubicBezTo>
                    <a:cubicBezTo>
                      <a:pt x="159" y="586"/>
                      <a:pt x="206" y="539"/>
                      <a:pt x="206" y="475"/>
                    </a:cubicBezTo>
                    <a:lnTo>
                      <a:pt x="206" y="111"/>
                    </a:lnTo>
                    <a:cubicBezTo>
                      <a:pt x="206" y="48"/>
                      <a:pt x="159" y="0"/>
                      <a:pt x="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9" name="Google Shape;409;p32"/>
            <p:cNvGrpSpPr/>
            <p:nvPr/>
          </p:nvGrpSpPr>
          <p:grpSpPr>
            <a:xfrm>
              <a:off x="5687242" y="1373691"/>
              <a:ext cx="410619" cy="190645"/>
              <a:chOff x="5687242" y="1373691"/>
              <a:chExt cx="410619" cy="190645"/>
            </a:xfrm>
          </p:grpSpPr>
          <p:sp>
            <p:nvSpPr>
              <p:cNvPr id="410" name="Google Shape;410;p32"/>
              <p:cNvSpPr/>
              <p:nvPr/>
            </p:nvSpPr>
            <p:spPr>
              <a:xfrm>
                <a:off x="6042245" y="1410676"/>
                <a:ext cx="55616" cy="153659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666" extrusionOk="0">
                    <a:moveTo>
                      <a:pt x="310" y="1"/>
                    </a:moveTo>
                    <a:cubicBezTo>
                      <a:pt x="302" y="1"/>
                      <a:pt x="294" y="1"/>
                      <a:pt x="286" y="2"/>
                    </a:cubicBezTo>
                    <a:cubicBezTo>
                      <a:pt x="128" y="2"/>
                      <a:pt x="1" y="129"/>
                      <a:pt x="1" y="287"/>
                    </a:cubicBezTo>
                    <a:lnTo>
                      <a:pt x="17" y="1380"/>
                    </a:lnTo>
                    <a:cubicBezTo>
                      <a:pt x="17" y="1539"/>
                      <a:pt x="159" y="1665"/>
                      <a:pt x="318" y="1665"/>
                    </a:cubicBezTo>
                    <a:cubicBezTo>
                      <a:pt x="476" y="1665"/>
                      <a:pt x="603" y="1523"/>
                      <a:pt x="603" y="1364"/>
                    </a:cubicBezTo>
                    <a:lnTo>
                      <a:pt x="587" y="287"/>
                    </a:lnTo>
                    <a:cubicBezTo>
                      <a:pt x="587" y="137"/>
                      <a:pt x="459" y="1"/>
                      <a:pt x="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2"/>
              <p:cNvSpPr/>
              <p:nvPr/>
            </p:nvSpPr>
            <p:spPr>
              <a:xfrm>
                <a:off x="5687242" y="1373691"/>
                <a:ext cx="255761" cy="101456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1100" extrusionOk="0">
                    <a:moveTo>
                      <a:pt x="1288" y="1"/>
                    </a:moveTo>
                    <a:cubicBezTo>
                      <a:pt x="1244" y="1"/>
                      <a:pt x="1200" y="3"/>
                      <a:pt x="1157" y="7"/>
                    </a:cubicBezTo>
                    <a:cubicBezTo>
                      <a:pt x="729" y="229"/>
                      <a:pt x="333" y="514"/>
                      <a:pt x="0" y="862"/>
                    </a:cubicBezTo>
                    <a:cubicBezTo>
                      <a:pt x="313" y="763"/>
                      <a:pt x="636" y="725"/>
                      <a:pt x="946" y="725"/>
                    </a:cubicBezTo>
                    <a:cubicBezTo>
                      <a:pt x="1923" y="725"/>
                      <a:pt x="2773" y="1100"/>
                      <a:pt x="2773" y="1100"/>
                    </a:cubicBezTo>
                    <a:cubicBezTo>
                      <a:pt x="2322" y="257"/>
                      <a:pt x="1778" y="1"/>
                      <a:pt x="1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2" name="Google Shape;412;p32"/>
            <p:cNvSpPr/>
            <p:nvPr/>
          </p:nvSpPr>
          <p:spPr>
            <a:xfrm>
              <a:off x="6740721" y="1520249"/>
              <a:ext cx="401949" cy="302707"/>
            </a:xfrm>
            <a:custGeom>
              <a:avLst/>
              <a:gdLst/>
              <a:ahLst/>
              <a:cxnLst/>
              <a:rect l="l" t="t" r="r" b="b"/>
              <a:pathLst>
                <a:path w="4358" h="3282" extrusionOk="0">
                  <a:moveTo>
                    <a:pt x="1520" y="0"/>
                  </a:moveTo>
                  <a:cubicBezTo>
                    <a:pt x="999" y="0"/>
                    <a:pt x="470" y="70"/>
                    <a:pt x="1" y="224"/>
                  </a:cubicBezTo>
                  <a:lnTo>
                    <a:pt x="824" y="3281"/>
                  </a:lnTo>
                  <a:cubicBezTo>
                    <a:pt x="824" y="3281"/>
                    <a:pt x="4357" y="2664"/>
                    <a:pt x="4246" y="1174"/>
                  </a:cubicBezTo>
                  <a:cubicBezTo>
                    <a:pt x="4189" y="476"/>
                    <a:pt x="2881" y="0"/>
                    <a:pt x="15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6769959" y="1565719"/>
              <a:ext cx="372712" cy="257236"/>
            </a:xfrm>
            <a:custGeom>
              <a:avLst/>
              <a:gdLst/>
              <a:ahLst/>
              <a:cxnLst/>
              <a:rect l="l" t="t" r="r" b="b"/>
              <a:pathLst>
                <a:path w="4041" h="2789" extrusionOk="0">
                  <a:moveTo>
                    <a:pt x="3407" y="0"/>
                  </a:moveTo>
                  <a:cubicBezTo>
                    <a:pt x="2322" y="764"/>
                    <a:pt x="1112" y="916"/>
                    <a:pt x="362" y="916"/>
                  </a:cubicBezTo>
                  <a:cubicBezTo>
                    <a:pt x="225" y="916"/>
                    <a:pt x="103" y="910"/>
                    <a:pt x="0" y="903"/>
                  </a:cubicBezTo>
                  <a:lnTo>
                    <a:pt x="0" y="903"/>
                  </a:lnTo>
                  <a:lnTo>
                    <a:pt x="507" y="2788"/>
                  </a:lnTo>
                  <a:cubicBezTo>
                    <a:pt x="507" y="2788"/>
                    <a:pt x="4040" y="2171"/>
                    <a:pt x="3929" y="681"/>
                  </a:cubicBezTo>
                  <a:cubicBezTo>
                    <a:pt x="3914" y="412"/>
                    <a:pt x="3708" y="190"/>
                    <a:pt x="34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6647198" y="1534360"/>
              <a:ext cx="268950" cy="293576"/>
            </a:xfrm>
            <a:custGeom>
              <a:avLst/>
              <a:gdLst/>
              <a:ahLst/>
              <a:cxnLst/>
              <a:rect l="l" t="t" r="r" b="b"/>
              <a:pathLst>
                <a:path w="2916" h="3183" extrusionOk="0">
                  <a:moveTo>
                    <a:pt x="1412" y="1"/>
                  </a:moveTo>
                  <a:cubicBezTo>
                    <a:pt x="1370" y="1"/>
                    <a:pt x="1327" y="3"/>
                    <a:pt x="1284" y="7"/>
                  </a:cubicBezTo>
                  <a:cubicBezTo>
                    <a:pt x="523" y="87"/>
                    <a:pt x="1" y="863"/>
                    <a:pt x="96" y="1750"/>
                  </a:cubicBezTo>
                  <a:cubicBezTo>
                    <a:pt x="200" y="2572"/>
                    <a:pt x="812" y="3183"/>
                    <a:pt x="1507" y="3183"/>
                  </a:cubicBezTo>
                  <a:cubicBezTo>
                    <a:pt x="1548" y="3183"/>
                    <a:pt x="1590" y="3180"/>
                    <a:pt x="1632" y="3176"/>
                  </a:cubicBezTo>
                  <a:cubicBezTo>
                    <a:pt x="2393" y="3081"/>
                    <a:pt x="2916" y="2305"/>
                    <a:pt x="2821" y="1433"/>
                  </a:cubicBezTo>
                  <a:cubicBezTo>
                    <a:pt x="2731" y="611"/>
                    <a:pt x="2120" y="1"/>
                    <a:pt x="14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6629673" y="1525414"/>
              <a:ext cx="303998" cy="310639"/>
            </a:xfrm>
            <a:custGeom>
              <a:avLst/>
              <a:gdLst/>
              <a:ahLst/>
              <a:cxnLst/>
              <a:rect l="l" t="t" r="r" b="b"/>
              <a:pathLst>
                <a:path w="3296" h="3368" extrusionOk="0">
                  <a:moveTo>
                    <a:pt x="1601" y="199"/>
                  </a:moveTo>
                  <a:cubicBezTo>
                    <a:pt x="1902" y="199"/>
                    <a:pt x="2203" y="326"/>
                    <a:pt x="2424" y="532"/>
                  </a:cubicBezTo>
                  <a:cubicBezTo>
                    <a:pt x="2694" y="801"/>
                    <a:pt x="2868" y="1166"/>
                    <a:pt x="2916" y="1546"/>
                  </a:cubicBezTo>
                  <a:cubicBezTo>
                    <a:pt x="2963" y="1926"/>
                    <a:pt x="2868" y="2322"/>
                    <a:pt x="2662" y="2639"/>
                  </a:cubicBezTo>
                  <a:cubicBezTo>
                    <a:pt x="2438" y="2989"/>
                    <a:pt x="2061" y="3172"/>
                    <a:pt x="1684" y="3172"/>
                  </a:cubicBezTo>
                  <a:cubicBezTo>
                    <a:pt x="1396" y="3172"/>
                    <a:pt x="1107" y="3065"/>
                    <a:pt x="888" y="2845"/>
                  </a:cubicBezTo>
                  <a:cubicBezTo>
                    <a:pt x="317" y="2275"/>
                    <a:pt x="206" y="1404"/>
                    <a:pt x="650" y="738"/>
                  </a:cubicBezTo>
                  <a:cubicBezTo>
                    <a:pt x="824" y="437"/>
                    <a:pt x="1141" y="247"/>
                    <a:pt x="1474" y="199"/>
                  </a:cubicBezTo>
                  <a:close/>
                  <a:moveTo>
                    <a:pt x="1612" y="1"/>
                  </a:moveTo>
                  <a:cubicBezTo>
                    <a:pt x="1172" y="1"/>
                    <a:pt x="735" y="215"/>
                    <a:pt x="476" y="627"/>
                  </a:cubicBezTo>
                  <a:cubicBezTo>
                    <a:pt x="1" y="1372"/>
                    <a:pt x="111" y="2354"/>
                    <a:pt x="745" y="2972"/>
                  </a:cubicBezTo>
                  <a:cubicBezTo>
                    <a:pt x="999" y="3225"/>
                    <a:pt x="1331" y="3368"/>
                    <a:pt x="1696" y="3368"/>
                  </a:cubicBezTo>
                  <a:lnTo>
                    <a:pt x="1822" y="3368"/>
                  </a:lnTo>
                  <a:cubicBezTo>
                    <a:pt x="2234" y="3320"/>
                    <a:pt x="2599" y="3099"/>
                    <a:pt x="2820" y="2750"/>
                  </a:cubicBezTo>
                  <a:cubicBezTo>
                    <a:pt x="3296" y="2006"/>
                    <a:pt x="3185" y="1023"/>
                    <a:pt x="2551" y="390"/>
                  </a:cubicBezTo>
                  <a:cubicBezTo>
                    <a:pt x="2289" y="128"/>
                    <a:pt x="1950" y="1"/>
                    <a:pt x="1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7062152" y="1501802"/>
              <a:ext cx="318663" cy="239343"/>
            </a:xfrm>
            <a:custGeom>
              <a:avLst/>
              <a:gdLst/>
              <a:ahLst/>
              <a:cxnLst/>
              <a:rect l="l" t="t" r="r" b="b"/>
              <a:pathLst>
                <a:path w="3455" h="2595" extrusionOk="0">
                  <a:moveTo>
                    <a:pt x="1189" y="1"/>
                  </a:moveTo>
                  <a:cubicBezTo>
                    <a:pt x="781" y="1"/>
                    <a:pt x="368" y="54"/>
                    <a:pt x="1" y="170"/>
                  </a:cubicBezTo>
                  <a:lnTo>
                    <a:pt x="666" y="2594"/>
                  </a:lnTo>
                  <a:cubicBezTo>
                    <a:pt x="666" y="2594"/>
                    <a:pt x="3455" y="2103"/>
                    <a:pt x="3375" y="931"/>
                  </a:cubicBezTo>
                  <a:cubicBezTo>
                    <a:pt x="3329" y="378"/>
                    <a:pt x="2278" y="1"/>
                    <a:pt x="1189" y="1"/>
                  </a:cubicBezTo>
                  <a:close/>
                </a:path>
              </a:pathLst>
            </a:custGeom>
            <a:solidFill>
              <a:srgbClr val="FCFE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7087054" y="1537957"/>
              <a:ext cx="293761" cy="203188"/>
            </a:xfrm>
            <a:custGeom>
              <a:avLst/>
              <a:gdLst/>
              <a:ahLst/>
              <a:cxnLst/>
              <a:rect l="l" t="t" r="r" b="b"/>
              <a:pathLst>
                <a:path w="3185" h="2203" extrusionOk="0">
                  <a:moveTo>
                    <a:pt x="2693" y="0"/>
                  </a:moveTo>
                  <a:cubicBezTo>
                    <a:pt x="1985" y="482"/>
                    <a:pt x="1149" y="723"/>
                    <a:pt x="300" y="723"/>
                  </a:cubicBezTo>
                  <a:cubicBezTo>
                    <a:pt x="200" y="723"/>
                    <a:pt x="100" y="720"/>
                    <a:pt x="0" y="713"/>
                  </a:cubicBezTo>
                  <a:lnTo>
                    <a:pt x="0" y="713"/>
                  </a:lnTo>
                  <a:lnTo>
                    <a:pt x="396" y="2202"/>
                  </a:lnTo>
                  <a:cubicBezTo>
                    <a:pt x="396" y="2202"/>
                    <a:pt x="3185" y="1711"/>
                    <a:pt x="3121" y="539"/>
                  </a:cubicBezTo>
                  <a:cubicBezTo>
                    <a:pt x="3074" y="301"/>
                    <a:pt x="2915" y="95"/>
                    <a:pt x="26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6989103" y="1512317"/>
              <a:ext cx="213426" cy="233717"/>
            </a:xfrm>
            <a:custGeom>
              <a:avLst/>
              <a:gdLst/>
              <a:ahLst/>
              <a:cxnLst/>
              <a:rect l="l" t="t" r="r" b="b"/>
              <a:pathLst>
                <a:path w="2314" h="2534" extrusionOk="0">
                  <a:moveTo>
                    <a:pt x="1133" y="1"/>
                  </a:moveTo>
                  <a:cubicBezTo>
                    <a:pt x="1094" y="1"/>
                    <a:pt x="1054" y="3"/>
                    <a:pt x="1015" y="9"/>
                  </a:cubicBezTo>
                  <a:cubicBezTo>
                    <a:pt x="413" y="88"/>
                    <a:pt x="1" y="690"/>
                    <a:pt x="64" y="1387"/>
                  </a:cubicBezTo>
                  <a:cubicBezTo>
                    <a:pt x="139" y="2045"/>
                    <a:pt x="637" y="2533"/>
                    <a:pt x="1198" y="2533"/>
                  </a:cubicBezTo>
                  <a:cubicBezTo>
                    <a:pt x="1232" y="2533"/>
                    <a:pt x="1266" y="2531"/>
                    <a:pt x="1300" y="2528"/>
                  </a:cubicBezTo>
                  <a:cubicBezTo>
                    <a:pt x="1886" y="2449"/>
                    <a:pt x="2314" y="1831"/>
                    <a:pt x="2235" y="1149"/>
                  </a:cubicBezTo>
                  <a:cubicBezTo>
                    <a:pt x="2161" y="499"/>
                    <a:pt x="1673" y="1"/>
                    <a:pt x="1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6983293" y="1503647"/>
              <a:ext cx="225140" cy="250596"/>
            </a:xfrm>
            <a:custGeom>
              <a:avLst/>
              <a:gdLst/>
              <a:ahLst/>
              <a:cxnLst/>
              <a:rect l="l" t="t" r="r" b="b"/>
              <a:pathLst>
                <a:path w="2441" h="2717" extrusionOk="0">
                  <a:moveTo>
                    <a:pt x="1173" y="198"/>
                  </a:moveTo>
                  <a:cubicBezTo>
                    <a:pt x="1680" y="198"/>
                    <a:pt x="2123" y="657"/>
                    <a:pt x="2187" y="1243"/>
                  </a:cubicBezTo>
                  <a:cubicBezTo>
                    <a:pt x="2234" y="1544"/>
                    <a:pt x="2155" y="1845"/>
                    <a:pt x="1997" y="2099"/>
                  </a:cubicBezTo>
                  <a:cubicBezTo>
                    <a:pt x="1854" y="2321"/>
                    <a:pt x="1616" y="2479"/>
                    <a:pt x="1347" y="2511"/>
                  </a:cubicBezTo>
                  <a:cubicBezTo>
                    <a:pt x="1315" y="2515"/>
                    <a:pt x="1282" y="2517"/>
                    <a:pt x="1250" y="2517"/>
                  </a:cubicBezTo>
                  <a:cubicBezTo>
                    <a:pt x="749" y="2517"/>
                    <a:pt x="298" y="2061"/>
                    <a:pt x="238" y="1465"/>
                  </a:cubicBezTo>
                  <a:cubicBezTo>
                    <a:pt x="191" y="1164"/>
                    <a:pt x="270" y="863"/>
                    <a:pt x="428" y="610"/>
                  </a:cubicBezTo>
                  <a:cubicBezTo>
                    <a:pt x="571" y="388"/>
                    <a:pt x="808" y="230"/>
                    <a:pt x="1078" y="198"/>
                  </a:cubicBezTo>
                  <a:close/>
                  <a:moveTo>
                    <a:pt x="1186" y="0"/>
                  </a:moveTo>
                  <a:cubicBezTo>
                    <a:pt x="1145" y="0"/>
                    <a:pt x="1103" y="3"/>
                    <a:pt x="1062" y="8"/>
                  </a:cubicBezTo>
                  <a:cubicBezTo>
                    <a:pt x="729" y="55"/>
                    <a:pt x="444" y="230"/>
                    <a:pt x="270" y="499"/>
                  </a:cubicBezTo>
                  <a:cubicBezTo>
                    <a:pt x="80" y="800"/>
                    <a:pt x="0" y="1148"/>
                    <a:pt x="32" y="1497"/>
                  </a:cubicBezTo>
                  <a:cubicBezTo>
                    <a:pt x="111" y="2194"/>
                    <a:pt x="650" y="2717"/>
                    <a:pt x="1252" y="2717"/>
                  </a:cubicBezTo>
                  <a:lnTo>
                    <a:pt x="1363" y="2717"/>
                  </a:lnTo>
                  <a:cubicBezTo>
                    <a:pt x="1696" y="2669"/>
                    <a:pt x="1981" y="2495"/>
                    <a:pt x="2155" y="2226"/>
                  </a:cubicBezTo>
                  <a:cubicBezTo>
                    <a:pt x="2345" y="1925"/>
                    <a:pt x="2440" y="1576"/>
                    <a:pt x="2393" y="1228"/>
                  </a:cubicBezTo>
                  <a:cubicBezTo>
                    <a:pt x="2318" y="531"/>
                    <a:pt x="1786" y="0"/>
                    <a:pt x="1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6178195" y="1480958"/>
              <a:ext cx="2289764" cy="86237"/>
            </a:xfrm>
            <a:custGeom>
              <a:avLst/>
              <a:gdLst/>
              <a:ahLst/>
              <a:cxnLst/>
              <a:rect l="l" t="t" r="r" b="b"/>
              <a:pathLst>
                <a:path w="24826" h="935" extrusionOk="0">
                  <a:moveTo>
                    <a:pt x="0" y="0"/>
                  </a:moveTo>
                  <a:lnTo>
                    <a:pt x="23764" y="935"/>
                  </a:lnTo>
                  <a:lnTo>
                    <a:pt x="24825" y="539"/>
                  </a:lnTo>
                  <a:lnTo>
                    <a:pt x="24651" y="64"/>
                  </a:lnTo>
                  <a:lnTo>
                    <a:pt x="5672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6178195" y="1480958"/>
              <a:ext cx="1300570" cy="86237"/>
            </a:xfrm>
            <a:custGeom>
              <a:avLst/>
              <a:gdLst/>
              <a:ahLst/>
              <a:cxnLst/>
              <a:rect l="l" t="t" r="r" b="b"/>
              <a:pathLst>
                <a:path w="14101" h="935" extrusionOk="0">
                  <a:moveTo>
                    <a:pt x="0" y="0"/>
                  </a:moveTo>
                  <a:lnTo>
                    <a:pt x="1394" y="935"/>
                  </a:lnTo>
                  <a:lnTo>
                    <a:pt x="14100" y="5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7333961" y="1537957"/>
              <a:ext cx="1568" cy="92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C4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4417385" y="1021267"/>
              <a:ext cx="4049099" cy="546478"/>
            </a:xfrm>
            <a:custGeom>
              <a:avLst/>
              <a:gdLst/>
              <a:ahLst/>
              <a:cxnLst/>
              <a:rect l="l" t="t" r="r" b="b"/>
              <a:pathLst>
                <a:path w="43901" h="5925" extrusionOk="0">
                  <a:moveTo>
                    <a:pt x="25308" y="0"/>
                  </a:moveTo>
                  <a:cubicBezTo>
                    <a:pt x="25179" y="0"/>
                    <a:pt x="25143" y="174"/>
                    <a:pt x="25143" y="174"/>
                  </a:cubicBezTo>
                  <a:lnTo>
                    <a:pt x="24176" y="3422"/>
                  </a:lnTo>
                  <a:lnTo>
                    <a:pt x="16651" y="3200"/>
                  </a:lnTo>
                  <a:cubicBezTo>
                    <a:pt x="16049" y="3327"/>
                    <a:pt x="15463" y="3549"/>
                    <a:pt x="14909" y="3834"/>
                  </a:cubicBezTo>
                  <a:cubicBezTo>
                    <a:pt x="14814" y="3881"/>
                    <a:pt x="14718" y="3945"/>
                    <a:pt x="14608" y="4008"/>
                  </a:cubicBezTo>
                  <a:cubicBezTo>
                    <a:pt x="14307" y="4182"/>
                    <a:pt x="14037" y="4404"/>
                    <a:pt x="13784" y="4658"/>
                  </a:cubicBezTo>
                  <a:lnTo>
                    <a:pt x="935" y="4372"/>
                  </a:lnTo>
                  <a:lnTo>
                    <a:pt x="1" y="4515"/>
                  </a:lnTo>
                  <a:lnTo>
                    <a:pt x="1015" y="4800"/>
                  </a:lnTo>
                  <a:lnTo>
                    <a:pt x="6987" y="5196"/>
                  </a:lnTo>
                  <a:lnTo>
                    <a:pt x="31622" y="5608"/>
                  </a:lnTo>
                  <a:lnTo>
                    <a:pt x="31575" y="5592"/>
                  </a:lnTo>
                  <a:lnTo>
                    <a:pt x="33159" y="5545"/>
                  </a:lnTo>
                  <a:lnTo>
                    <a:pt x="31321" y="5466"/>
                  </a:lnTo>
                  <a:lnTo>
                    <a:pt x="31321" y="5466"/>
                  </a:lnTo>
                  <a:lnTo>
                    <a:pt x="42839" y="5925"/>
                  </a:lnTo>
                  <a:lnTo>
                    <a:pt x="43900" y="5529"/>
                  </a:lnTo>
                  <a:lnTo>
                    <a:pt x="43726" y="5054"/>
                  </a:lnTo>
                  <a:lnTo>
                    <a:pt x="25111" y="5054"/>
                  </a:lnTo>
                  <a:cubicBezTo>
                    <a:pt x="25301" y="4721"/>
                    <a:pt x="25444" y="4372"/>
                    <a:pt x="25555" y="4008"/>
                  </a:cubicBezTo>
                  <a:cubicBezTo>
                    <a:pt x="26426" y="3707"/>
                    <a:pt x="26489" y="3374"/>
                    <a:pt x="26489" y="3374"/>
                  </a:cubicBezTo>
                  <a:lnTo>
                    <a:pt x="26489" y="3374"/>
                  </a:lnTo>
                  <a:lnTo>
                    <a:pt x="25460" y="3454"/>
                  </a:lnTo>
                  <a:lnTo>
                    <a:pt x="25713" y="950"/>
                  </a:lnTo>
                  <a:cubicBezTo>
                    <a:pt x="25808" y="412"/>
                    <a:pt x="25792" y="364"/>
                    <a:pt x="25666" y="237"/>
                  </a:cubicBezTo>
                  <a:cubicBezTo>
                    <a:pt x="25618" y="190"/>
                    <a:pt x="25460" y="63"/>
                    <a:pt x="25460" y="63"/>
                  </a:cubicBezTo>
                  <a:cubicBezTo>
                    <a:pt x="25399" y="18"/>
                    <a:pt x="25349" y="0"/>
                    <a:pt x="25308" y="0"/>
                  </a:cubicBezTo>
                  <a:close/>
                </a:path>
              </a:pathLst>
            </a:custGeom>
            <a:solidFill>
              <a:srgbClr val="0173BC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5013363" y="1499744"/>
              <a:ext cx="2365764" cy="353343"/>
            </a:xfrm>
            <a:custGeom>
              <a:avLst/>
              <a:gdLst/>
              <a:ahLst/>
              <a:cxnLst/>
              <a:rect l="l" t="t" r="r" b="b"/>
              <a:pathLst>
                <a:path w="25650" h="3831" extrusionOk="0">
                  <a:moveTo>
                    <a:pt x="539" y="1"/>
                  </a:moveTo>
                  <a:cubicBezTo>
                    <a:pt x="175" y="302"/>
                    <a:pt x="1" y="761"/>
                    <a:pt x="48" y="1237"/>
                  </a:cubicBezTo>
                  <a:cubicBezTo>
                    <a:pt x="127" y="1934"/>
                    <a:pt x="666" y="2456"/>
                    <a:pt x="1268" y="2456"/>
                  </a:cubicBezTo>
                  <a:lnTo>
                    <a:pt x="1379" y="2456"/>
                  </a:lnTo>
                  <a:cubicBezTo>
                    <a:pt x="1569" y="2441"/>
                    <a:pt x="1743" y="2361"/>
                    <a:pt x="1902" y="2251"/>
                  </a:cubicBezTo>
                  <a:cubicBezTo>
                    <a:pt x="2013" y="2219"/>
                    <a:pt x="2139" y="2187"/>
                    <a:pt x="2282" y="2140"/>
                  </a:cubicBezTo>
                  <a:cubicBezTo>
                    <a:pt x="2361" y="2456"/>
                    <a:pt x="2535" y="2726"/>
                    <a:pt x="2773" y="2948"/>
                  </a:cubicBezTo>
                  <a:cubicBezTo>
                    <a:pt x="3011" y="3201"/>
                    <a:pt x="3359" y="3344"/>
                    <a:pt x="3708" y="3344"/>
                  </a:cubicBezTo>
                  <a:lnTo>
                    <a:pt x="3850" y="3344"/>
                  </a:lnTo>
                  <a:cubicBezTo>
                    <a:pt x="4072" y="3328"/>
                    <a:pt x="4278" y="3249"/>
                    <a:pt x="4452" y="3122"/>
                  </a:cubicBezTo>
                  <a:cubicBezTo>
                    <a:pt x="5070" y="2979"/>
                    <a:pt x="6290" y="2631"/>
                    <a:pt x="6971" y="2060"/>
                  </a:cubicBezTo>
                  <a:cubicBezTo>
                    <a:pt x="7289" y="2973"/>
                    <a:pt x="8181" y="3831"/>
                    <a:pt x="10412" y="3831"/>
                  </a:cubicBezTo>
                  <a:cubicBezTo>
                    <a:pt x="10853" y="3831"/>
                    <a:pt x="11347" y="3797"/>
                    <a:pt x="11898" y="3724"/>
                  </a:cubicBezTo>
                  <a:cubicBezTo>
                    <a:pt x="15400" y="3280"/>
                    <a:pt x="17237" y="1839"/>
                    <a:pt x="18172" y="587"/>
                  </a:cubicBezTo>
                  <a:lnTo>
                    <a:pt x="18267" y="587"/>
                  </a:lnTo>
                  <a:cubicBezTo>
                    <a:pt x="18172" y="682"/>
                    <a:pt x="18077" y="777"/>
                    <a:pt x="17998" y="888"/>
                  </a:cubicBezTo>
                  <a:cubicBezTo>
                    <a:pt x="17538" y="1633"/>
                    <a:pt x="17649" y="2615"/>
                    <a:pt x="18267" y="3233"/>
                  </a:cubicBezTo>
                  <a:cubicBezTo>
                    <a:pt x="18521" y="3470"/>
                    <a:pt x="18853" y="3613"/>
                    <a:pt x="19218" y="3629"/>
                  </a:cubicBezTo>
                  <a:lnTo>
                    <a:pt x="19360" y="3629"/>
                  </a:lnTo>
                  <a:cubicBezTo>
                    <a:pt x="19566" y="3597"/>
                    <a:pt x="19772" y="3518"/>
                    <a:pt x="19946" y="3407"/>
                  </a:cubicBezTo>
                  <a:cubicBezTo>
                    <a:pt x="20691" y="3233"/>
                    <a:pt x="21420" y="2963"/>
                    <a:pt x="22085" y="2615"/>
                  </a:cubicBezTo>
                  <a:cubicBezTo>
                    <a:pt x="22244" y="2694"/>
                    <a:pt x="22418" y="2742"/>
                    <a:pt x="22592" y="2742"/>
                  </a:cubicBezTo>
                  <a:lnTo>
                    <a:pt x="22719" y="2742"/>
                  </a:lnTo>
                  <a:cubicBezTo>
                    <a:pt x="22909" y="2710"/>
                    <a:pt x="23083" y="2647"/>
                    <a:pt x="23242" y="2520"/>
                  </a:cubicBezTo>
                  <a:cubicBezTo>
                    <a:pt x="24002" y="2346"/>
                    <a:pt x="25650" y="1839"/>
                    <a:pt x="25586" y="936"/>
                  </a:cubicBezTo>
                  <a:cubicBezTo>
                    <a:pt x="25571" y="904"/>
                    <a:pt x="25571" y="856"/>
                    <a:pt x="25555" y="809"/>
                  </a:cubicBezTo>
                  <a:cubicBezTo>
                    <a:pt x="25555" y="809"/>
                    <a:pt x="25555" y="809"/>
                    <a:pt x="25555" y="793"/>
                  </a:cubicBezTo>
                  <a:cubicBezTo>
                    <a:pt x="25539" y="761"/>
                    <a:pt x="25507" y="730"/>
                    <a:pt x="25491" y="682"/>
                  </a:cubicBezTo>
                  <a:lnTo>
                    <a:pt x="25475" y="666"/>
                  </a:lnTo>
                  <a:cubicBezTo>
                    <a:pt x="25444" y="635"/>
                    <a:pt x="25412" y="603"/>
                    <a:pt x="25380" y="571"/>
                  </a:cubicBezTo>
                  <a:lnTo>
                    <a:pt x="25349" y="540"/>
                  </a:lnTo>
                  <a:cubicBezTo>
                    <a:pt x="25317" y="508"/>
                    <a:pt x="25285" y="476"/>
                    <a:pt x="25238" y="460"/>
                  </a:cubicBezTo>
                  <a:lnTo>
                    <a:pt x="25206" y="429"/>
                  </a:lnTo>
                  <a:lnTo>
                    <a:pt x="25174" y="413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BB442">
                <a:alpha val="31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330;p29">
            <a:extLst>
              <a:ext uri="{FF2B5EF4-FFF2-40B4-BE49-F238E27FC236}">
                <a16:creationId xmlns:a16="http://schemas.microsoft.com/office/drawing/2014/main" id="{658E2444-D51A-AECE-3D65-F7175522DA02}"/>
              </a:ext>
            </a:extLst>
          </p:cNvPr>
          <p:cNvGrpSpPr/>
          <p:nvPr/>
        </p:nvGrpSpPr>
        <p:grpSpPr>
          <a:xfrm flipH="1">
            <a:off x="5496112" y="2150850"/>
            <a:ext cx="3739959" cy="2750481"/>
            <a:chOff x="8086" y="1774095"/>
            <a:chExt cx="3473539" cy="2554784"/>
          </a:xfrm>
        </p:grpSpPr>
        <p:grpSp>
          <p:nvGrpSpPr>
            <p:cNvPr id="3" name="Google Shape;331;p29">
              <a:extLst>
                <a:ext uri="{FF2B5EF4-FFF2-40B4-BE49-F238E27FC236}">
                  <a16:creationId xmlns:a16="http://schemas.microsoft.com/office/drawing/2014/main" id="{1DE8EF95-E8E9-1BBD-3EA2-CA6D6B241A91}"/>
                </a:ext>
              </a:extLst>
            </p:cNvPr>
            <p:cNvGrpSpPr/>
            <p:nvPr/>
          </p:nvGrpSpPr>
          <p:grpSpPr>
            <a:xfrm>
              <a:off x="8086" y="1774095"/>
              <a:ext cx="3473539" cy="2554784"/>
              <a:chOff x="8086" y="1774095"/>
              <a:chExt cx="3473539" cy="2554784"/>
            </a:xfrm>
          </p:grpSpPr>
          <p:sp>
            <p:nvSpPr>
              <p:cNvPr id="5" name="Google Shape;332;p29">
                <a:extLst>
                  <a:ext uri="{FF2B5EF4-FFF2-40B4-BE49-F238E27FC236}">
                    <a16:creationId xmlns:a16="http://schemas.microsoft.com/office/drawing/2014/main" id="{D000CFE6-1333-7FE2-DA02-7A1288C1612F}"/>
                  </a:ext>
                </a:extLst>
              </p:cNvPr>
              <p:cNvSpPr/>
              <p:nvPr/>
            </p:nvSpPr>
            <p:spPr>
              <a:xfrm rot="625103">
                <a:off x="1848591" y="3219629"/>
                <a:ext cx="1578110" cy="751301"/>
              </a:xfrm>
              <a:custGeom>
                <a:avLst/>
                <a:gdLst/>
                <a:ahLst/>
                <a:cxnLst/>
                <a:rect l="l" t="t" r="r" b="b"/>
                <a:pathLst>
                  <a:path w="14212" h="6766" extrusionOk="0">
                    <a:moveTo>
                      <a:pt x="3201" y="1"/>
                    </a:moveTo>
                    <a:lnTo>
                      <a:pt x="1" y="3961"/>
                    </a:lnTo>
                    <a:lnTo>
                      <a:pt x="13752" y="6765"/>
                    </a:lnTo>
                    <a:lnTo>
                      <a:pt x="14212" y="6369"/>
                    </a:lnTo>
                    <a:lnTo>
                      <a:pt x="32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333;p29">
                <a:extLst>
                  <a:ext uri="{FF2B5EF4-FFF2-40B4-BE49-F238E27FC236}">
                    <a16:creationId xmlns:a16="http://schemas.microsoft.com/office/drawing/2014/main" id="{B5806592-1BAD-EE33-9326-1D2ED8C9BCA7}"/>
                  </a:ext>
                </a:extLst>
              </p:cNvPr>
              <p:cNvSpPr/>
              <p:nvPr/>
            </p:nvSpPr>
            <p:spPr>
              <a:xfrm rot="625103">
                <a:off x="2121129" y="3244477"/>
                <a:ext cx="1305394" cy="728427"/>
              </a:xfrm>
              <a:custGeom>
                <a:avLst/>
                <a:gdLst/>
                <a:ahLst/>
                <a:cxnLst/>
                <a:rect l="l" t="t" r="r" b="b"/>
                <a:pathLst>
                  <a:path w="11756" h="6560" extrusionOk="0">
                    <a:moveTo>
                      <a:pt x="745" y="1"/>
                    </a:moveTo>
                    <a:lnTo>
                      <a:pt x="1" y="919"/>
                    </a:lnTo>
                    <a:lnTo>
                      <a:pt x="11534" y="6559"/>
                    </a:lnTo>
                    <a:lnTo>
                      <a:pt x="11756" y="6369"/>
                    </a:lnTo>
                    <a:lnTo>
                      <a:pt x="7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334;p29">
                <a:extLst>
                  <a:ext uri="{FF2B5EF4-FFF2-40B4-BE49-F238E27FC236}">
                    <a16:creationId xmlns:a16="http://schemas.microsoft.com/office/drawing/2014/main" id="{5CAF9EB4-9298-1125-E3AC-D477C5FE6BE0}"/>
                  </a:ext>
                </a:extLst>
              </p:cNvPr>
              <p:cNvSpPr/>
              <p:nvPr/>
            </p:nvSpPr>
            <p:spPr>
              <a:xfrm rot="625103">
                <a:off x="1221217" y="1923314"/>
                <a:ext cx="1856045" cy="2256346"/>
              </a:xfrm>
              <a:custGeom>
                <a:avLst/>
                <a:gdLst/>
                <a:ahLst/>
                <a:cxnLst/>
                <a:rect l="l" t="t" r="r" b="b"/>
                <a:pathLst>
                  <a:path w="16715" h="20320" extrusionOk="0">
                    <a:moveTo>
                      <a:pt x="15243" y="1"/>
                    </a:moveTo>
                    <a:cubicBezTo>
                      <a:pt x="14443" y="1"/>
                      <a:pt x="12905" y="571"/>
                      <a:pt x="11724" y="1752"/>
                    </a:cubicBezTo>
                    <a:cubicBezTo>
                      <a:pt x="10250" y="3226"/>
                      <a:pt x="159" y="18387"/>
                      <a:pt x="159" y="18387"/>
                    </a:cubicBezTo>
                    <a:lnTo>
                      <a:pt x="0" y="19892"/>
                    </a:lnTo>
                    <a:lnTo>
                      <a:pt x="1600" y="20320"/>
                    </a:lnTo>
                    <a:lnTo>
                      <a:pt x="2757" y="19401"/>
                    </a:lnTo>
                    <a:cubicBezTo>
                      <a:pt x="2757" y="19401"/>
                      <a:pt x="12468" y="7535"/>
                      <a:pt x="15447" y="3242"/>
                    </a:cubicBezTo>
                    <a:cubicBezTo>
                      <a:pt x="15890" y="2592"/>
                      <a:pt x="16714" y="881"/>
                      <a:pt x="15684" y="105"/>
                    </a:cubicBezTo>
                    <a:cubicBezTo>
                      <a:pt x="15593" y="36"/>
                      <a:pt x="15441" y="1"/>
                      <a:pt x="15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35;p29">
                <a:extLst>
                  <a:ext uri="{FF2B5EF4-FFF2-40B4-BE49-F238E27FC236}">
                    <a16:creationId xmlns:a16="http://schemas.microsoft.com/office/drawing/2014/main" id="{520E5159-58D7-478F-8FDD-6272ABBB1089}"/>
                  </a:ext>
                </a:extLst>
              </p:cNvPr>
              <p:cNvSpPr/>
              <p:nvPr/>
            </p:nvSpPr>
            <p:spPr>
              <a:xfrm rot="625103">
                <a:off x="2449326" y="3251522"/>
                <a:ext cx="401634" cy="442941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989" extrusionOk="0">
                    <a:moveTo>
                      <a:pt x="2540" y="0"/>
                    </a:moveTo>
                    <a:cubicBezTo>
                      <a:pt x="2178" y="0"/>
                      <a:pt x="1814" y="178"/>
                      <a:pt x="1604" y="571"/>
                    </a:cubicBezTo>
                    <a:lnTo>
                      <a:pt x="305" y="2947"/>
                    </a:lnTo>
                    <a:cubicBezTo>
                      <a:pt x="0" y="3463"/>
                      <a:pt x="433" y="3988"/>
                      <a:pt x="910" y="3988"/>
                    </a:cubicBezTo>
                    <a:cubicBezTo>
                      <a:pt x="1077" y="3988"/>
                      <a:pt x="1250" y="3924"/>
                      <a:pt x="1398" y="3771"/>
                    </a:cubicBezTo>
                    <a:lnTo>
                      <a:pt x="3268" y="1854"/>
                    </a:lnTo>
                    <a:cubicBezTo>
                      <a:pt x="3490" y="1648"/>
                      <a:pt x="3616" y="1363"/>
                      <a:pt x="3616" y="1062"/>
                    </a:cubicBezTo>
                    <a:cubicBezTo>
                      <a:pt x="3616" y="397"/>
                      <a:pt x="3081" y="0"/>
                      <a:pt x="25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336;p29">
                <a:extLst>
                  <a:ext uri="{FF2B5EF4-FFF2-40B4-BE49-F238E27FC236}">
                    <a16:creationId xmlns:a16="http://schemas.microsoft.com/office/drawing/2014/main" id="{D4E6AD55-8A82-7404-7574-449585F3C77C}"/>
                  </a:ext>
                </a:extLst>
              </p:cNvPr>
              <p:cNvSpPr/>
              <p:nvPr/>
            </p:nvSpPr>
            <p:spPr>
              <a:xfrm rot="625103">
                <a:off x="2590421" y="3264386"/>
                <a:ext cx="278046" cy="238071"/>
              </a:xfrm>
              <a:custGeom>
                <a:avLst/>
                <a:gdLst/>
                <a:ahLst/>
                <a:cxnLst/>
                <a:rect l="l" t="t" r="r" b="b"/>
                <a:pathLst>
                  <a:path w="2504" h="2144" extrusionOk="0">
                    <a:moveTo>
                      <a:pt x="1426" y="1"/>
                    </a:moveTo>
                    <a:cubicBezTo>
                      <a:pt x="475" y="1"/>
                      <a:pt x="0" y="1141"/>
                      <a:pt x="666" y="1823"/>
                    </a:cubicBezTo>
                    <a:cubicBezTo>
                      <a:pt x="887" y="2044"/>
                      <a:pt x="1158" y="2143"/>
                      <a:pt x="1424" y="2143"/>
                    </a:cubicBezTo>
                    <a:cubicBezTo>
                      <a:pt x="1976" y="2143"/>
                      <a:pt x="2503" y="1715"/>
                      <a:pt x="2503" y="1062"/>
                    </a:cubicBezTo>
                    <a:cubicBezTo>
                      <a:pt x="2503" y="476"/>
                      <a:pt x="2012" y="1"/>
                      <a:pt x="14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37;p29">
                <a:extLst>
                  <a:ext uri="{FF2B5EF4-FFF2-40B4-BE49-F238E27FC236}">
                    <a16:creationId xmlns:a16="http://schemas.microsoft.com/office/drawing/2014/main" id="{0B6CA0FA-2E42-514D-ADD4-AE76A2343D1A}"/>
                  </a:ext>
                </a:extLst>
              </p:cNvPr>
              <p:cNvSpPr/>
              <p:nvPr/>
            </p:nvSpPr>
            <p:spPr>
              <a:xfrm rot="625103">
                <a:off x="1184891" y="3325689"/>
                <a:ext cx="160232" cy="411739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3708" extrusionOk="0">
                    <a:moveTo>
                      <a:pt x="587" y="1"/>
                    </a:moveTo>
                    <a:lnTo>
                      <a:pt x="32" y="666"/>
                    </a:lnTo>
                    <a:lnTo>
                      <a:pt x="0" y="3708"/>
                    </a:lnTo>
                    <a:lnTo>
                      <a:pt x="1442" y="1569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38;p29">
                <a:extLst>
                  <a:ext uri="{FF2B5EF4-FFF2-40B4-BE49-F238E27FC236}">
                    <a16:creationId xmlns:a16="http://schemas.microsoft.com/office/drawing/2014/main" id="{5F4599D3-5A07-BBF9-4624-1B6E65DBF09B}"/>
                  </a:ext>
                </a:extLst>
              </p:cNvPr>
              <p:cNvSpPr/>
              <p:nvPr/>
            </p:nvSpPr>
            <p:spPr>
              <a:xfrm rot="625103">
                <a:off x="410379" y="3647937"/>
                <a:ext cx="677348" cy="242957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2188" extrusionOk="0">
                    <a:moveTo>
                      <a:pt x="0" y="1"/>
                    </a:moveTo>
                    <a:lnTo>
                      <a:pt x="0" y="492"/>
                    </a:lnTo>
                    <a:lnTo>
                      <a:pt x="5925" y="2187"/>
                    </a:lnTo>
                    <a:lnTo>
                      <a:pt x="6100" y="6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39;p29">
                <a:extLst>
                  <a:ext uri="{FF2B5EF4-FFF2-40B4-BE49-F238E27FC236}">
                    <a16:creationId xmlns:a16="http://schemas.microsoft.com/office/drawing/2014/main" id="{CDBE4460-642B-C4DD-177F-9055A094C700}"/>
                  </a:ext>
                </a:extLst>
              </p:cNvPr>
              <p:cNvSpPr/>
              <p:nvPr/>
            </p:nvSpPr>
            <p:spPr>
              <a:xfrm rot="625103">
                <a:off x="1200119" y="3966163"/>
                <a:ext cx="476809" cy="239293"/>
              </a:xfrm>
              <a:custGeom>
                <a:avLst/>
                <a:gdLst/>
                <a:ahLst/>
                <a:cxnLst/>
                <a:rect l="l" t="t" r="r" b="b"/>
                <a:pathLst>
                  <a:path w="4294" h="2155" extrusionOk="0">
                    <a:moveTo>
                      <a:pt x="1157" y="0"/>
                    </a:moveTo>
                    <a:lnTo>
                      <a:pt x="0" y="919"/>
                    </a:lnTo>
                    <a:lnTo>
                      <a:pt x="3961" y="2155"/>
                    </a:lnTo>
                    <a:lnTo>
                      <a:pt x="4294" y="1759"/>
                    </a:lnTo>
                    <a:lnTo>
                      <a:pt x="11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40;p29">
                <a:extLst>
                  <a:ext uri="{FF2B5EF4-FFF2-40B4-BE49-F238E27FC236}">
                    <a16:creationId xmlns:a16="http://schemas.microsoft.com/office/drawing/2014/main" id="{D9FB226F-6463-70F9-6F0F-1BA43CC69925}"/>
                  </a:ext>
                </a:extLst>
              </p:cNvPr>
              <p:cNvSpPr/>
              <p:nvPr/>
            </p:nvSpPr>
            <p:spPr>
              <a:xfrm rot="625103">
                <a:off x="1190357" y="2261790"/>
                <a:ext cx="1616752" cy="1893243"/>
              </a:xfrm>
              <a:custGeom>
                <a:avLst/>
                <a:gdLst/>
                <a:ahLst/>
                <a:cxnLst/>
                <a:rect l="l" t="t" r="r" b="b"/>
                <a:pathLst>
                  <a:path w="14560" h="17050" extrusionOk="0">
                    <a:moveTo>
                      <a:pt x="14041" y="1"/>
                    </a:moveTo>
                    <a:cubicBezTo>
                      <a:pt x="13477" y="1"/>
                      <a:pt x="12474" y="316"/>
                      <a:pt x="11138" y="1999"/>
                    </a:cubicBezTo>
                    <a:cubicBezTo>
                      <a:pt x="8999" y="4693"/>
                      <a:pt x="6464" y="7814"/>
                      <a:pt x="6464" y="7814"/>
                    </a:cubicBezTo>
                    <a:lnTo>
                      <a:pt x="6226" y="6150"/>
                    </a:lnTo>
                    <a:lnTo>
                      <a:pt x="3644" y="9952"/>
                    </a:lnTo>
                    <a:lnTo>
                      <a:pt x="3755" y="11378"/>
                    </a:lnTo>
                    <a:lnTo>
                      <a:pt x="0" y="16622"/>
                    </a:lnTo>
                    <a:lnTo>
                      <a:pt x="1600" y="17050"/>
                    </a:lnTo>
                    <a:lnTo>
                      <a:pt x="2757" y="16131"/>
                    </a:lnTo>
                    <a:lnTo>
                      <a:pt x="6512" y="11505"/>
                    </a:lnTo>
                    <a:lnTo>
                      <a:pt x="9157" y="8194"/>
                    </a:lnTo>
                    <a:lnTo>
                      <a:pt x="8698" y="7988"/>
                    </a:lnTo>
                    <a:lnTo>
                      <a:pt x="14560" y="114"/>
                    </a:lnTo>
                    <a:cubicBezTo>
                      <a:pt x="14560" y="114"/>
                      <a:pt x="14379" y="1"/>
                      <a:pt x="140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41;p29">
                <a:extLst>
                  <a:ext uri="{FF2B5EF4-FFF2-40B4-BE49-F238E27FC236}">
                    <a16:creationId xmlns:a16="http://schemas.microsoft.com/office/drawing/2014/main" id="{0C86DAEB-EB50-8422-4031-370B7C0C759E}"/>
                  </a:ext>
                </a:extLst>
              </p:cNvPr>
              <p:cNvSpPr/>
              <p:nvPr/>
            </p:nvSpPr>
            <p:spPr>
              <a:xfrm rot="625103">
                <a:off x="53694" y="2585674"/>
                <a:ext cx="1917561" cy="679236"/>
              </a:xfrm>
              <a:custGeom>
                <a:avLst/>
                <a:gdLst/>
                <a:ahLst/>
                <a:cxnLst/>
                <a:rect l="l" t="t" r="r" b="b"/>
                <a:pathLst>
                  <a:path w="17269" h="6117" extrusionOk="0">
                    <a:moveTo>
                      <a:pt x="0" y="1"/>
                    </a:moveTo>
                    <a:lnTo>
                      <a:pt x="0" y="809"/>
                    </a:lnTo>
                    <a:lnTo>
                      <a:pt x="14243" y="6116"/>
                    </a:lnTo>
                    <a:lnTo>
                      <a:pt x="17268" y="16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42;p29">
                <a:extLst>
                  <a:ext uri="{FF2B5EF4-FFF2-40B4-BE49-F238E27FC236}">
                    <a16:creationId xmlns:a16="http://schemas.microsoft.com/office/drawing/2014/main" id="{1BABC459-9F0C-B597-5D5C-EACCD5350312}"/>
                  </a:ext>
                </a:extLst>
              </p:cNvPr>
              <p:cNvSpPr/>
              <p:nvPr/>
            </p:nvSpPr>
            <p:spPr>
              <a:xfrm rot="625103">
                <a:off x="92325" y="2584225"/>
                <a:ext cx="1863040" cy="256948"/>
              </a:xfrm>
              <a:custGeom>
                <a:avLst/>
                <a:gdLst/>
                <a:ahLst/>
                <a:cxnLst/>
                <a:rect l="l" t="t" r="r" b="b"/>
                <a:pathLst>
                  <a:path w="16778" h="2314" extrusionOk="0">
                    <a:moveTo>
                      <a:pt x="0" y="1"/>
                    </a:moveTo>
                    <a:lnTo>
                      <a:pt x="0" y="350"/>
                    </a:lnTo>
                    <a:lnTo>
                      <a:pt x="16270" y="2314"/>
                    </a:lnTo>
                    <a:lnTo>
                      <a:pt x="16777" y="158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43;p29">
                <a:extLst>
                  <a:ext uri="{FF2B5EF4-FFF2-40B4-BE49-F238E27FC236}">
                    <a16:creationId xmlns:a16="http://schemas.microsoft.com/office/drawing/2014/main" id="{90B44B6A-AB34-E6EA-0D02-244EF7063030}"/>
                  </a:ext>
                </a:extLst>
              </p:cNvPr>
              <p:cNvSpPr/>
              <p:nvPr/>
            </p:nvSpPr>
            <p:spPr>
              <a:xfrm rot="625103">
                <a:off x="1289389" y="2645165"/>
                <a:ext cx="380092" cy="442497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3985" extrusionOk="0">
                    <a:moveTo>
                      <a:pt x="2326" y="0"/>
                    </a:moveTo>
                    <a:cubicBezTo>
                      <a:pt x="1964" y="0"/>
                      <a:pt x="1602" y="175"/>
                      <a:pt x="1394" y="566"/>
                    </a:cubicBezTo>
                    <a:lnTo>
                      <a:pt x="95" y="2942"/>
                    </a:lnTo>
                    <a:cubicBezTo>
                      <a:pt x="32" y="3053"/>
                      <a:pt x="0" y="3180"/>
                      <a:pt x="0" y="3290"/>
                    </a:cubicBezTo>
                    <a:cubicBezTo>
                      <a:pt x="0" y="3705"/>
                      <a:pt x="342" y="3984"/>
                      <a:pt x="697" y="3984"/>
                    </a:cubicBezTo>
                    <a:cubicBezTo>
                      <a:pt x="871" y="3984"/>
                      <a:pt x="1048" y="3917"/>
                      <a:pt x="1188" y="3766"/>
                    </a:cubicBezTo>
                    <a:lnTo>
                      <a:pt x="3058" y="1865"/>
                    </a:lnTo>
                    <a:cubicBezTo>
                      <a:pt x="3280" y="1659"/>
                      <a:pt x="3406" y="1373"/>
                      <a:pt x="3422" y="1072"/>
                    </a:cubicBezTo>
                    <a:cubicBezTo>
                      <a:pt x="3422" y="404"/>
                      <a:pt x="2875" y="0"/>
                      <a:pt x="23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44;p29">
                <a:extLst>
                  <a:ext uri="{FF2B5EF4-FFF2-40B4-BE49-F238E27FC236}">
                    <a16:creationId xmlns:a16="http://schemas.microsoft.com/office/drawing/2014/main" id="{9590485E-C1D3-1C24-3AF0-877AEE953BAF}"/>
                  </a:ext>
                </a:extLst>
              </p:cNvPr>
              <p:cNvSpPr/>
              <p:nvPr/>
            </p:nvSpPr>
            <p:spPr>
              <a:xfrm rot="625103">
                <a:off x="1447246" y="2660616"/>
                <a:ext cx="237627" cy="237516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2139" extrusionOk="0">
                    <a:moveTo>
                      <a:pt x="1078" y="0"/>
                    </a:moveTo>
                    <a:cubicBezTo>
                      <a:pt x="492" y="0"/>
                      <a:pt x="1" y="475"/>
                      <a:pt x="1" y="1061"/>
                    </a:cubicBezTo>
                    <a:cubicBezTo>
                      <a:pt x="1" y="1648"/>
                      <a:pt x="492" y="2139"/>
                      <a:pt x="1078" y="2139"/>
                    </a:cubicBezTo>
                    <a:cubicBezTo>
                      <a:pt x="1664" y="2139"/>
                      <a:pt x="2139" y="1648"/>
                      <a:pt x="2139" y="1061"/>
                    </a:cubicBezTo>
                    <a:cubicBezTo>
                      <a:pt x="2139" y="475"/>
                      <a:pt x="1664" y="0"/>
                      <a:pt x="10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45;p29">
                <a:extLst>
                  <a:ext uri="{FF2B5EF4-FFF2-40B4-BE49-F238E27FC236}">
                    <a16:creationId xmlns:a16="http://schemas.microsoft.com/office/drawing/2014/main" id="{0A68B966-A737-6AF1-97E7-64EA4C176549}"/>
                  </a:ext>
                </a:extLst>
              </p:cNvPr>
              <p:cNvSpPr/>
              <p:nvPr/>
            </p:nvSpPr>
            <p:spPr>
              <a:xfrm rot="625103">
                <a:off x="1489589" y="2701201"/>
                <a:ext cx="154902" cy="154902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395" extrusionOk="0">
                    <a:moveTo>
                      <a:pt x="698" y="0"/>
                    </a:moveTo>
                    <a:cubicBezTo>
                      <a:pt x="318" y="0"/>
                      <a:pt x="1" y="317"/>
                      <a:pt x="1" y="697"/>
                    </a:cubicBezTo>
                    <a:cubicBezTo>
                      <a:pt x="1" y="1078"/>
                      <a:pt x="318" y="1395"/>
                      <a:pt x="698" y="1395"/>
                    </a:cubicBezTo>
                    <a:cubicBezTo>
                      <a:pt x="1078" y="1395"/>
                      <a:pt x="1395" y="1078"/>
                      <a:pt x="1395" y="697"/>
                    </a:cubicBezTo>
                    <a:cubicBezTo>
                      <a:pt x="1395" y="317"/>
                      <a:pt x="1078" y="0"/>
                      <a:pt x="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46;p29">
                <a:extLst>
                  <a:ext uri="{FF2B5EF4-FFF2-40B4-BE49-F238E27FC236}">
                    <a16:creationId xmlns:a16="http://schemas.microsoft.com/office/drawing/2014/main" id="{F8417E96-5761-CCA8-44D9-9F50A6C8DB7E}"/>
                  </a:ext>
                </a:extLst>
              </p:cNvPr>
              <p:cNvSpPr/>
              <p:nvPr/>
            </p:nvSpPr>
            <p:spPr>
              <a:xfrm rot="625103">
                <a:off x="2644870" y="3307699"/>
                <a:ext cx="181329" cy="153347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381" extrusionOk="0">
                    <a:moveTo>
                      <a:pt x="935" y="1"/>
                    </a:moveTo>
                    <a:cubicBezTo>
                      <a:pt x="317" y="1"/>
                      <a:pt x="0" y="746"/>
                      <a:pt x="444" y="1173"/>
                    </a:cubicBezTo>
                    <a:cubicBezTo>
                      <a:pt x="582" y="1317"/>
                      <a:pt x="755" y="1381"/>
                      <a:pt x="926" y="1381"/>
                    </a:cubicBezTo>
                    <a:cubicBezTo>
                      <a:pt x="1284" y="1381"/>
                      <a:pt x="1632" y="1100"/>
                      <a:pt x="1632" y="682"/>
                    </a:cubicBezTo>
                    <a:cubicBezTo>
                      <a:pt x="1632" y="302"/>
                      <a:pt x="1315" y="1"/>
                      <a:pt x="9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347;p29">
              <a:extLst>
                <a:ext uri="{FF2B5EF4-FFF2-40B4-BE49-F238E27FC236}">
                  <a16:creationId xmlns:a16="http://schemas.microsoft.com/office/drawing/2014/main" id="{549614D5-602C-1250-7C33-1D998F24CCF8}"/>
                </a:ext>
              </a:extLst>
            </p:cNvPr>
            <p:cNvSpPr/>
            <p:nvPr/>
          </p:nvSpPr>
          <p:spPr>
            <a:xfrm rot="625103">
              <a:off x="2816090" y="2062838"/>
              <a:ext cx="172557" cy="117925"/>
            </a:xfrm>
            <a:custGeom>
              <a:avLst/>
              <a:gdLst/>
              <a:ahLst/>
              <a:cxnLst/>
              <a:rect l="l" t="t" r="r" b="b"/>
              <a:pathLst>
                <a:path w="1554" h="1062" extrusionOk="0">
                  <a:moveTo>
                    <a:pt x="1553" y="0"/>
                  </a:moveTo>
                  <a:lnTo>
                    <a:pt x="1553" y="0"/>
                  </a:lnTo>
                  <a:cubicBezTo>
                    <a:pt x="1316" y="79"/>
                    <a:pt x="1094" y="174"/>
                    <a:pt x="872" y="285"/>
                  </a:cubicBezTo>
                  <a:cubicBezTo>
                    <a:pt x="603" y="507"/>
                    <a:pt x="318" y="761"/>
                    <a:pt x="1" y="1062"/>
                  </a:cubicBezTo>
                  <a:lnTo>
                    <a:pt x="492" y="935"/>
                  </a:lnTo>
                  <a:cubicBezTo>
                    <a:pt x="492" y="935"/>
                    <a:pt x="951" y="539"/>
                    <a:pt x="1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2175D64-DC81-43AC-A398-E6268A9D30A3}"/>
              </a:ext>
            </a:extLst>
          </p:cNvPr>
          <p:cNvSpPr txBox="1"/>
          <p:nvPr/>
        </p:nvSpPr>
        <p:spPr>
          <a:xfrm>
            <a:off x="8842248" y="4800600"/>
            <a:ext cx="36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4700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 idx="2"/>
          </p:nvPr>
        </p:nvSpPr>
        <p:spPr>
          <a:xfrm>
            <a:off x="2397085" y="1218868"/>
            <a:ext cx="4349829" cy="14502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2D050"/>
                </a:solidFill>
              </a:rPr>
              <a:t>Automate</a:t>
            </a:r>
            <a:r>
              <a:rPr lang="en" dirty="0"/>
              <a:t> Web Applications </a:t>
            </a:r>
            <a:r>
              <a:rPr lang="en" dirty="0">
                <a:solidFill>
                  <a:srgbClr val="92D050"/>
                </a:solidFill>
              </a:rPr>
              <a:t>Configuration</a:t>
            </a:r>
            <a:r>
              <a:rPr lang="en" dirty="0"/>
              <a:t> &amp; </a:t>
            </a:r>
            <a:r>
              <a:rPr lang="en" dirty="0">
                <a:solidFill>
                  <a:srgbClr val="92D050"/>
                </a:solidFill>
              </a:rPr>
              <a:t>Deployment</a:t>
            </a:r>
            <a:endParaRPr dirty="0">
              <a:solidFill>
                <a:srgbClr val="92D050"/>
              </a:solidFill>
            </a:endParaRPr>
          </a:p>
        </p:txBody>
      </p:sp>
      <p:sp>
        <p:nvSpPr>
          <p:cNvPr id="565" name="Google Shape;565;p39"/>
          <p:cNvSpPr txBox="1">
            <a:spLocks noGrp="1"/>
          </p:cNvSpPr>
          <p:nvPr>
            <p:ph type="title" idx="15"/>
          </p:nvPr>
        </p:nvSpPr>
        <p:spPr>
          <a:xfrm>
            <a:off x="1223400" y="535000"/>
            <a:ext cx="66972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24" name="Google Shape;557;p39">
            <a:extLst>
              <a:ext uri="{FF2B5EF4-FFF2-40B4-BE49-F238E27FC236}">
                <a16:creationId xmlns:a16="http://schemas.microsoft.com/office/drawing/2014/main" id="{D7293626-63C9-2C28-FD92-1CEBB4B39CDB}"/>
              </a:ext>
            </a:extLst>
          </p:cNvPr>
          <p:cNvSpPr txBox="1">
            <a:spLocks/>
          </p:cNvSpPr>
          <p:nvPr/>
        </p:nvSpPr>
        <p:spPr>
          <a:xfrm>
            <a:off x="5264568" y="2645722"/>
            <a:ext cx="3678264" cy="44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3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>
            <a:r>
              <a:rPr lang="pt-PT" dirty="0"/>
              <a:t>Core </a:t>
            </a:r>
            <a:r>
              <a:rPr lang="pt-PT" dirty="0" err="1"/>
              <a:t>Configuration</a:t>
            </a:r>
            <a:r>
              <a:rPr lang="pt-PT" dirty="0"/>
              <a:t> file</a:t>
            </a:r>
          </a:p>
        </p:txBody>
      </p:sp>
      <p:sp>
        <p:nvSpPr>
          <p:cNvPr id="25" name="Google Shape;557;p39">
            <a:extLst>
              <a:ext uri="{FF2B5EF4-FFF2-40B4-BE49-F238E27FC236}">
                <a16:creationId xmlns:a16="http://schemas.microsoft.com/office/drawing/2014/main" id="{FA478A46-BCAE-B138-6886-C1B6863B4A77}"/>
              </a:ext>
            </a:extLst>
          </p:cNvPr>
          <p:cNvSpPr txBox="1">
            <a:spLocks/>
          </p:cNvSpPr>
          <p:nvPr/>
        </p:nvSpPr>
        <p:spPr>
          <a:xfrm>
            <a:off x="-142584" y="2645721"/>
            <a:ext cx="3678264" cy="44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3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>
            <a:r>
              <a:rPr lang="pt-PT" dirty="0" err="1"/>
              <a:t>Click</a:t>
            </a:r>
            <a:r>
              <a:rPr lang="pt-PT" dirty="0"/>
              <a:t>-</a:t>
            </a:r>
            <a:r>
              <a:rPr lang="pt-PT" dirty="0" err="1"/>
              <a:t>to-go</a:t>
            </a:r>
            <a:endParaRPr lang="pt-PT" dirty="0"/>
          </a:p>
        </p:txBody>
      </p:sp>
      <p:sp>
        <p:nvSpPr>
          <p:cNvPr id="26" name="Google Shape;557;p39">
            <a:extLst>
              <a:ext uri="{FF2B5EF4-FFF2-40B4-BE49-F238E27FC236}">
                <a16:creationId xmlns:a16="http://schemas.microsoft.com/office/drawing/2014/main" id="{298220C1-628B-9E4A-3DA8-E67399BC51B9}"/>
              </a:ext>
            </a:extLst>
          </p:cNvPr>
          <p:cNvSpPr txBox="1">
            <a:spLocks/>
          </p:cNvSpPr>
          <p:nvPr/>
        </p:nvSpPr>
        <p:spPr>
          <a:xfrm>
            <a:off x="2287357" y="3788146"/>
            <a:ext cx="3678264" cy="44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3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>
            <a:r>
              <a:rPr lang="pt-PT" dirty="0"/>
              <a:t>Open </a:t>
            </a:r>
            <a:r>
              <a:rPr lang="pt-PT" dirty="0" err="1"/>
              <a:t>Source</a:t>
            </a:r>
            <a:endParaRPr lang="pt-PT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8934D97-E473-0E6A-44D2-C7A35555AA0E}"/>
              </a:ext>
            </a:extLst>
          </p:cNvPr>
          <p:cNvSpPr txBox="1"/>
          <p:nvPr/>
        </p:nvSpPr>
        <p:spPr>
          <a:xfrm>
            <a:off x="3154680" y="4213830"/>
            <a:ext cx="3754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>
                <a:solidFill>
                  <a:schemeClr val="tx1"/>
                </a:solidFill>
              </a:rPr>
              <a:t>https</a:t>
            </a:r>
            <a:r>
              <a:rPr lang="pt-PT" dirty="0">
                <a:solidFill>
                  <a:schemeClr val="tx1"/>
                </a:solidFill>
              </a:rPr>
              <a:t>://</a:t>
            </a:r>
            <a:r>
              <a:rPr lang="pt-PT" dirty="0" err="1">
                <a:solidFill>
                  <a:schemeClr val="tx1"/>
                </a:solidFill>
              </a:rPr>
              <a:t>github.com</a:t>
            </a:r>
            <a:r>
              <a:rPr lang="pt-PT" dirty="0">
                <a:solidFill>
                  <a:schemeClr val="tx1"/>
                </a:solidFill>
              </a:rPr>
              <a:t>/guilhermemalhado1/</a:t>
            </a:r>
            <a:r>
              <a:rPr lang="pt-PT" dirty="0" err="1">
                <a:solidFill>
                  <a:schemeClr val="tx1"/>
                </a:solidFill>
              </a:rPr>
              <a:t>appjet</a:t>
            </a:r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92D59B9-07AE-4880-C3D0-307740ADF587}"/>
              </a:ext>
            </a:extLst>
          </p:cNvPr>
          <p:cNvSpPr txBox="1"/>
          <p:nvPr/>
        </p:nvSpPr>
        <p:spPr>
          <a:xfrm>
            <a:off x="8878824" y="4800600"/>
            <a:ext cx="36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2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39348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 txBox="1">
            <a:spLocks noGrp="1"/>
          </p:cNvSpPr>
          <p:nvPr>
            <p:ph type="title"/>
          </p:nvPr>
        </p:nvSpPr>
        <p:spPr>
          <a:xfrm>
            <a:off x="1931604" y="1756848"/>
            <a:ext cx="415392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But, how?</a:t>
            </a:r>
            <a:endParaRPr dirty="0"/>
          </a:p>
        </p:txBody>
      </p:sp>
      <p:grpSp>
        <p:nvGrpSpPr>
          <p:cNvPr id="375" name="Google Shape;375;p32"/>
          <p:cNvGrpSpPr/>
          <p:nvPr/>
        </p:nvGrpSpPr>
        <p:grpSpPr>
          <a:xfrm flipH="1">
            <a:off x="-314903" y="359292"/>
            <a:ext cx="4050575" cy="834246"/>
            <a:chOff x="4417385" y="1021267"/>
            <a:chExt cx="4050575" cy="834246"/>
          </a:xfrm>
        </p:grpSpPr>
        <p:sp>
          <p:nvSpPr>
            <p:cNvPr id="376" name="Google Shape;376;p32"/>
            <p:cNvSpPr/>
            <p:nvPr/>
          </p:nvSpPr>
          <p:spPr>
            <a:xfrm>
              <a:off x="5093910" y="1476992"/>
              <a:ext cx="318663" cy="239251"/>
            </a:xfrm>
            <a:custGeom>
              <a:avLst/>
              <a:gdLst/>
              <a:ahLst/>
              <a:cxnLst/>
              <a:rect l="l" t="t" r="r" b="b"/>
              <a:pathLst>
                <a:path w="3455" h="2594" extrusionOk="0">
                  <a:moveTo>
                    <a:pt x="1189" y="0"/>
                  </a:moveTo>
                  <a:cubicBezTo>
                    <a:pt x="781" y="0"/>
                    <a:pt x="368" y="53"/>
                    <a:pt x="1" y="170"/>
                  </a:cubicBezTo>
                  <a:lnTo>
                    <a:pt x="651" y="2594"/>
                  </a:lnTo>
                  <a:cubicBezTo>
                    <a:pt x="651" y="2594"/>
                    <a:pt x="3455" y="2103"/>
                    <a:pt x="3360" y="930"/>
                  </a:cubicBezTo>
                  <a:cubicBezTo>
                    <a:pt x="3325" y="377"/>
                    <a:pt x="2277" y="0"/>
                    <a:pt x="1189" y="0"/>
                  </a:cubicBezTo>
                  <a:close/>
                </a:path>
              </a:pathLst>
            </a:custGeom>
            <a:solidFill>
              <a:srgbClr val="FCFE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5117337" y="1513054"/>
              <a:ext cx="295236" cy="203188"/>
            </a:xfrm>
            <a:custGeom>
              <a:avLst/>
              <a:gdLst/>
              <a:ahLst/>
              <a:cxnLst/>
              <a:rect l="l" t="t" r="r" b="b"/>
              <a:pathLst>
                <a:path w="3201" h="2203" extrusionOk="0">
                  <a:moveTo>
                    <a:pt x="2694" y="1"/>
                  </a:moveTo>
                  <a:cubicBezTo>
                    <a:pt x="1981" y="471"/>
                    <a:pt x="1141" y="723"/>
                    <a:pt x="288" y="723"/>
                  </a:cubicBezTo>
                  <a:cubicBezTo>
                    <a:pt x="192" y="723"/>
                    <a:pt x="96" y="720"/>
                    <a:pt x="0" y="714"/>
                  </a:cubicBezTo>
                  <a:lnTo>
                    <a:pt x="0" y="714"/>
                  </a:lnTo>
                  <a:lnTo>
                    <a:pt x="397" y="2203"/>
                  </a:lnTo>
                  <a:cubicBezTo>
                    <a:pt x="397" y="2203"/>
                    <a:pt x="3201" y="1712"/>
                    <a:pt x="3106" y="539"/>
                  </a:cubicBezTo>
                  <a:cubicBezTo>
                    <a:pt x="3074" y="302"/>
                    <a:pt x="2915" y="96"/>
                    <a:pt x="2694" y="1"/>
                  </a:cubicBezTo>
                  <a:close/>
                </a:path>
              </a:pathLst>
            </a:custGeom>
            <a:solidFill>
              <a:srgbClr val="95B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5019478" y="1487506"/>
              <a:ext cx="213426" cy="233902"/>
            </a:xfrm>
            <a:custGeom>
              <a:avLst/>
              <a:gdLst/>
              <a:ahLst/>
              <a:cxnLst/>
              <a:rect l="l" t="t" r="r" b="b"/>
              <a:pathLst>
                <a:path w="2314" h="2536" extrusionOk="0">
                  <a:moveTo>
                    <a:pt x="1135" y="1"/>
                  </a:moveTo>
                  <a:cubicBezTo>
                    <a:pt x="1095" y="1"/>
                    <a:pt x="1055" y="3"/>
                    <a:pt x="1014" y="8"/>
                  </a:cubicBezTo>
                  <a:cubicBezTo>
                    <a:pt x="428" y="88"/>
                    <a:pt x="0" y="706"/>
                    <a:pt x="79" y="1403"/>
                  </a:cubicBezTo>
                  <a:cubicBezTo>
                    <a:pt x="153" y="2038"/>
                    <a:pt x="640" y="2535"/>
                    <a:pt x="1181" y="2535"/>
                  </a:cubicBezTo>
                  <a:cubicBezTo>
                    <a:pt x="1220" y="2535"/>
                    <a:pt x="1260" y="2533"/>
                    <a:pt x="1299" y="2527"/>
                  </a:cubicBezTo>
                  <a:cubicBezTo>
                    <a:pt x="1901" y="2448"/>
                    <a:pt x="2313" y="1830"/>
                    <a:pt x="2234" y="1149"/>
                  </a:cubicBezTo>
                  <a:cubicBezTo>
                    <a:pt x="2175" y="499"/>
                    <a:pt x="1688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010624" y="1478744"/>
              <a:ext cx="232426" cy="250688"/>
            </a:xfrm>
            <a:custGeom>
              <a:avLst/>
              <a:gdLst/>
              <a:ahLst/>
              <a:cxnLst/>
              <a:rect l="l" t="t" r="r" b="b"/>
              <a:pathLst>
                <a:path w="2520" h="2718" extrusionOk="0">
                  <a:moveTo>
                    <a:pt x="1221" y="199"/>
                  </a:moveTo>
                  <a:cubicBezTo>
                    <a:pt x="1728" y="199"/>
                    <a:pt x="2171" y="642"/>
                    <a:pt x="2235" y="1244"/>
                  </a:cubicBezTo>
                  <a:cubicBezTo>
                    <a:pt x="2298" y="1878"/>
                    <a:pt x="1918" y="2448"/>
                    <a:pt x="1379" y="2512"/>
                  </a:cubicBezTo>
                  <a:cubicBezTo>
                    <a:pt x="1347" y="2515"/>
                    <a:pt x="1315" y="2517"/>
                    <a:pt x="1283" y="2517"/>
                  </a:cubicBezTo>
                  <a:cubicBezTo>
                    <a:pt x="783" y="2517"/>
                    <a:pt x="345" y="2062"/>
                    <a:pt x="270" y="1466"/>
                  </a:cubicBezTo>
                  <a:cubicBezTo>
                    <a:pt x="207" y="832"/>
                    <a:pt x="587" y="262"/>
                    <a:pt x="1126" y="199"/>
                  </a:cubicBezTo>
                  <a:close/>
                  <a:moveTo>
                    <a:pt x="1218" y="1"/>
                  </a:moveTo>
                  <a:cubicBezTo>
                    <a:pt x="1177" y="1"/>
                    <a:pt x="1136" y="3"/>
                    <a:pt x="1094" y="8"/>
                  </a:cubicBezTo>
                  <a:cubicBezTo>
                    <a:pt x="445" y="72"/>
                    <a:pt x="1" y="753"/>
                    <a:pt x="80" y="1498"/>
                  </a:cubicBezTo>
                  <a:cubicBezTo>
                    <a:pt x="159" y="2195"/>
                    <a:pt x="698" y="2717"/>
                    <a:pt x="1284" y="2717"/>
                  </a:cubicBezTo>
                  <a:lnTo>
                    <a:pt x="1411" y="2717"/>
                  </a:lnTo>
                  <a:cubicBezTo>
                    <a:pt x="2060" y="2638"/>
                    <a:pt x="2520" y="1973"/>
                    <a:pt x="2425" y="1228"/>
                  </a:cubicBezTo>
                  <a:cubicBezTo>
                    <a:pt x="2351" y="531"/>
                    <a:pt x="1818" y="1"/>
                    <a:pt x="1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5310195" y="1493962"/>
              <a:ext cx="401949" cy="302707"/>
            </a:xfrm>
            <a:custGeom>
              <a:avLst/>
              <a:gdLst/>
              <a:ahLst/>
              <a:cxnLst/>
              <a:rect l="l" t="t" r="r" b="b"/>
              <a:pathLst>
                <a:path w="4358" h="3282" extrusionOk="0">
                  <a:moveTo>
                    <a:pt x="1521" y="0"/>
                  </a:moveTo>
                  <a:cubicBezTo>
                    <a:pt x="999" y="0"/>
                    <a:pt x="470" y="70"/>
                    <a:pt x="1" y="224"/>
                  </a:cubicBezTo>
                  <a:lnTo>
                    <a:pt x="824" y="3281"/>
                  </a:lnTo>
                  <a:cubicBezTo>
                    <a:pt x="824" y="3281"/>
                    <a:pt x="4357" y="2663"/>
                    <a:pt x="4246" y="1174"/>
                  </a:cubicBezTo>
                  <a:cubicBezTo>
                    <a:pt x="4189" y="475"/>
                    <a:pt x="2881" y="0"/>
                    <a:pt x="15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339433" y="1539341"/>
              <a:ext cx="372712" cy="257329"/>
            </a:xfrm>
            <a:custGeom>
              <a:avLst/>
              <a:gdLst/>
              <a:ahLst/>
              <a:cxnLst/>
              <a:rect l="l" t="t" r="r" b="b"/>
              <a:pathLst>
                <a:path w="4041" h="2790" extrusionOk="0">
                  <a:moveTo>
                    <a:pt x="3407" y="1"/>
                  </a:moveTo>
                  <a:cubicBezTo>
                    <a:pt x="2322" y="764"/>
                    <a:pt x="1112" y="916"/>
                    <a:pt x="362" y="916"/>
                  </a:cubicBezTo>
                  <a:cubicBezTo>
                    <a:pt x="225" y="916"/>
                    <a:pt x="103" y="911"/>
                    <a:pt x="1" y="904"/>
                  </a:cubicBezTo>
                  <a:lnTo>
                    <a:pt x="1" y="904"/>
                  </a:lnTo>
                  <a:lnTo>
                    <a:pt x="507" y="2789"/>
                  </a:lnTo>
                  <a:cubicBezTo>
                    <a:pt x="507" y="2789"/>
                    <a:pt x="4040" y="2171"/>
                    <a:pt x="3929" y="682"/>
                  </a:cubicBezTo>
                  <a:cubicBezTo>
                    <a:pt x="3914" y="413"/>
                    <a:pt x="3708" y="191"/>
                    <a:pt x="34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5216672" y="1508074"/>
              <a:ext cx="268950" cy="293576"/>
            </a:xfrm>
            <a:custGeom>
              <a:avLst/>
              <a:gdLst/>
              <a:ahLst/>
              <a:cxnLst/>
              <a:rect l="l" t="t" r="r" b="b"/>
              <a:pathLst>
                <a:path w="2916" h="3183" extrusionOk="0">
                  <a:moveTo>
                    <a:pt x="1412" y="1"/>
                  </a:moveTo>
                  <a:cubicBezTo>
                    <a:pt x="1370" y="1"/>
                    <a:pt x="1327" y="3"/>
                    <a:pt x="1284" y="7"/>
                  </a:cubicBezTo>
                  <a:cubicBezTo>
                    <a:pt x="524" y="86"/>
                    <a:pt x="1" y="863"/>
                    <a:pt x="96" y="1750"/>
                  </a:cubicBezTo>
                  <a:cubicBezTo>
                    <a:pt x="185" y="2572"/>
                    <a:pt x="797" y="3182"/>
                    <a:pt x="1504" y="3182"/>
                  </a:cubicBezTo>
                  <a:cubicBezTo>
                    <a:pt x="1547" y="3182"/>
                    <a:pt x="1589" y="3180"/>
                    <a:pt x="1633" y="3176"/>
                  </a:cubicBezTo>
                  <a:cubicBezTo>
                    <a:pt x="2393" y="3081"/>
                    <a:pt x="2916" y="2304"/>
                    <a:pt x="2821" y="1433"/>
                  </a:cubicBezTo>
                  <a:cubicBezTo>
                    <a:pt x="2731" y="611"/>
                    <a:pt x="2120" y="1"/>
                    <a:pt x="14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5199147" y="1497928"/>
              <a:ext cx="292377" cy="311838"/>
            </a:xfrm>
            <a:custGeom>
              <a:avLst/>
              <a:gdLst/>
              <a:ahLst/>
              <a:cxnLst/>
              <a:rect l="l" t="t" r="r" b="b"/>
              <a:pathLst>
                <a:path w="3170" h="3381" extrusionOk="0">
                  <a:moveTo>
                    <a:pt x="1601" y="212"/>
                  </a:moveTo>
                  <a:cubicBezTo>
                    <a:pt x="2250" y="212"/>
                    <a:pt x="2821" y="783"/>
                    <a:pt x="2916" y="1559"/>
                  </a:cubicBezTo>
                  <a:cubicBezTo>
                    <a:pt x="2963" y="1939"/>
                    <a:pt x="2884" y="2335"/>
                    <a:pt x="2662" y="2652"/>
                  </a:cubicBezTo>
                  <a:cubicBezTo>
                    <a:pt x="2447" y="3010"/>
                    <a:pt x="2071" y="3196"/>
                    <a:pt x="1693" y="3196"/>
                  </a:cubicBezTo>
                  <a:cubicBezTo>
                    <a:pt x="1401" y="3196"/>
                    <a:pt x="1108" y="3086"/>
                    <a:pt x="888" y="2858"/>
                  </a:cubicBezTo>
                  <a:cubicBezTo>
                    <a:pt x="317" y="2288"/>
                    <a:pt x="222" y="1416"/>
                    <a:pt x="650" y="751"/>
                  </a:cubicBezTo>
                  <a:cubicBezTo>
                    <a:pt x="840" y="450"/>
                    <a:pt x="1141" y="260"/>
                    <a:pt x="1490" y="212"/>
                  </a:cubicBezTo>
                  <a:close/>
                  <a:moveTo>
                    <a:pt x="1586" y="0"/>
                  </a:moveTo>
                  <a:cubicBezTo>
                    <a:pt x="1544" y="0"/>
                    <a:pt x="1501" y="2"/>
                    <a:pt x="1458" y="6"/>
                  </a:cubicBezTo>
                  <a:cubicBezTo>
                    <a:pt x="1062" y="70"/>
                    <a:pt x="698" y="292"/>
                    <a:pt x="476" y="624"/>
                  </a:cubicBezTo>
                  <a:cubicBezTo>
                    <a:pt x="1" y="1385"/>
                    <a:pt x="112" y="2367"/>
                    <a:pt x="745" y="2985"/>
                  </a:cubicBezTo>
                  <a:cubicBezTo>
                    <a:pt x="999" y="3238"/>
                    <a:pt x="1347" y="3381"/>
                    <a:pt x="1696" y="3381"/>
                  </a:cubicBezTo>
                  <a:cubicBezTo>
                    <a:pt x="1743" y="3381"/>
                    <a:pt x="1807" y="3381"/>
                    <a:pt x="1838" y="3365"/>
                  </a:cubicBezTo>
                  <a:cubicBezTo>
                    <a:pt x="2250" y="3317"/>
                    <a:pt x="2599" y="3096"/>
                    <a:pt x="2821" y="2763"/>
                  </a:cubicBezTo>
                  <a:cubicBezTo>
                    <a:pt x="3058" y="2399"/>
                    <a:pt x="3169" y="1955"/>
                    <a:pt x="3106" y="1527"/>
                  </a:cubicBezTo>
                  <a:cubicBezTo>
                    <a:pt x="3016" y="657"/>
                    <a:pt x="2343" y="0"/>
                    <a:pt x="1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4417385" y="1437055"/>
              <a:ext cx="1280095" cy="103854"/>
            </a:xfrm>
            <a:custGeom>
              <a:avLst/>
              <a:gdLst/>
              <a:ahLst/>
              <a:cxnLst/>
              <a:rect l="l" t="t" r="r" b="b"/>
              <a:pathLst>
                <a:path w="13879" h="1126" extrusionOk="0">
                  <a:moveTo>
                    <a:pt x="1" y="1"/>
                  </a:moveTo>
                  <a:lnTo>
                    <a:pt x="1015" y="286"/>
                  </a:lnTo>
                  <a:lnTo>
                    <a:pt x="13641" y="1126"/>
                  </a:lnTo>
                  <a:lnTo>
                    <a:pt x="13879" y="1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4417385" y="1423958"/>
              <a:ext cx="1280095" cy="71665"/>
            </a:xfrm>
            <a:custGeom>
              <a:avLst/>
              <a:gdLst/>
              <a:ahLst/>
              <a:cxnLst/>
              <a:rect l="l" t="t" r="r" b="b"/>
              <a:pathLst>
                <a:path w="13879" h="777" extrusionOk="0">
                  <a:moveTo>
                    <a:pt x="951" y="0"/>
                  </a:moveTo>
                  <a:lnTo>
                    <a:pt x="1" y="143"/>
                  </a:lnTo>
                  <a:lnTo>
                    <a:pt x="13673" y="777"/>
                  </a:lnTo>
                  <a:lnTo>
                    <a:pt x="13879" y="286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6765532" y="1331910"/>
              <a:ext cx="96567" cy="58475"/>
            </a:xfrm>
            <a:custGeom>
              <a:avLst/>
              <a:gdLst/>
              <a:ahLst/>
              <a:cxnLst/>
              <a:rect l="l" t="t" r="r" b="b"/>
              <a:pathLst>
                <a:path w="1047" h="634" extrusionOk="0">
                  <a:moveTo>
                    <a:pt x="1046" y="0"/>
                  </a:moveTo>
                  <a:lnTo>
                    <a:pt x="1" y="80"/>
                  </a:lnTo>
                  <a:lnTo>
                    <a:pt x="96" y="634"/>
                  </a:lnTo>
                  <a:cubicBezTo>
                    <a:pt x="967" y="333"/>
                    <a:pt x="1046" y="0"/>
                    <a:pt x="1046" y="0"/>
                  </a:cubicBezTo>
                  <a:close/>
                </a:path>
              </a:pathLst>
            </a:custGeom>
            <a:solidFill>
              <a:srgbClr val="E8ED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6767008" y="1343623"/>
              <a:ext cx="11806" cy="29238"/>
            </a:xfrm>
            <a:custGeom>
              <a:avLst/>
              <a:gdLst/>
              <a:ahLst/>
              <a:cxnLst/>
              <a:rect l="l" t="t" r="r" b="b"/>
              <a:pathLst>
                <a:path w="128" h="317" extrusionOk="0">
                  <a:moveTo>
                    <a:pt x="127" y="317"/>
                  </a:moveTo>
                  <a:lnTo>
                    <a:pt x="1" y="0"/>
                  </a:lnTo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5646291" y="1315861"/>
              <a:ext cx="1133999" cy="413478"/>
            </a:xfrm>
            <a:custGeom>
              <a:avLst/>
              <a:gdLst/>
              <a:ahLst/>
              <a:cxnLst/>
              <a:rect l="l" t="t" r="r" b="b"/>
              <a:pathLst>
                <a:path w="12295" h="4483" extrusionOk="0">
                  <a:moveTo>
                    <a:pt x="3343" y="0"/>
                  </a:moveTo>
                  <a:cubicBezTo>
                    <a:pt x="3343" y="0"/>
                    <a:pt x="935" y="491"/>
                    <a:pt x="111" y="1933"/>
                  </a:cubicBezTo>
                  <a:cubicBezTo>
                    <a:pt x="64" y="2091"/>
                    <a:pt x="32" y="2250"/>
                    <a:pt x="0" y="2408"/>
                  </a:cubicBezTo>
                  <a:cubicBezTo>
                    <a:pt x="0" y="2408"/>
                    <a:pt x="539" y="1600"/>
                    <a:pt x="903" y="1505"/>
                  </a:cubicBezTo>
                  <a:lnTo>
                    <a:pt x="903" y="1505"/>
                  </a:lnTo>
                  <a:cubicBezTo>
                    <a:pt x="903" y="1505"/>
                    <a:pt x="507" y="4341"/>
                    <a:pt x="3518" y="4468"/>
                  </a:cubicBezTo>
                  <a:cubicBezTo>
                    <a:pt x="3724" y="4477"/>
                    <a:pt x="3919" y="4482"/>
                    <a:pt x="4104" y="4482"/>
                  </a:cubicBezTo>
                  <a:cubicBezTo>
                    <a:pt x="6624" y="4482"/>
                    <a:pt x="7250" y="3609"/>
                    <a:pt x="7161" y="2709"/>
                  </a:cubicBezTo>
                  <a:lnTo>
                    <a:pt x="11676" y="2060"/>
                  </a:lnTo>
                  <a:cubicBezTo>
                    <a:pt x="11962" y="1616"/>
                    <a:pt x="12168" y="1125"/>
                    <a:pt x="12278" y="618"/>
                  </a:cubicBezTo>
                  <a:cubicBezTo>
                    <a:pt x="12294" y="475"/>
                    <a:pt x="12247" y="349"/>
                    <a:pt x="12152" y="254"/>
                  </a:cubicBezTo>
                  <a:lnTo>
                    <a:pt x="33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5630150" y="1456055"/>
              <a:ext cx="1093140" cy="399459"/>
            </a:xfrm>
            <a:custGeom>
              <a:avLst/>
              <a:gdLst/>
              <a:ahLst/>
              <a:cxnLst/>
              <a:rect l="l" t="t" r="r" b="b"/>
              <a:pathLst>
                <a:path w="11852" h="4331" extrusionOk="0">
                  <a:moveTo>
                    <a:pt x="1094" y="1"/>
                  </a:moveTo>
                  <a:lnTo>
                    <a:pt x="1094" y="1"/>
                  </a:lnTo>
                  <a:cubicBezTo>
                    <a:pt x="714" y="80"/>
                    <a:pt x="175" y="888"/>
                    <a:pt x="175" y="888"/>
                  </a:cubicBezTo>
                  <a:cubicBezTo>
                    <a:pt x="5" y="1926"/>
                    <a:pt x="0" y="4330"/>
                    <a:pt x="3771" y="4330"/>
                  </a:cubicBezTo>
                  <a:cubicBezTo>
                    <a:pt x="4201" y="4330"/>
                    <a:pt x="4680" y="4299"/>
                    <a:pt x="5213" y="4231"/>
                  </a:cubicBezTo>
                  <a:cubicBezTo>
                    <a:pt x="9222" y="3708"/>
                    <a:pt x="11043" y="1886"/>
                    <a:pt x="11851" y="555"/>
                  </a:cubicBezTo>
                  <a:lnTo>
                    <a:pt x="11851" y="555"/>
                  </a:lnTo>
                  <a:lnTo>
                    <a:pt x="7336" y="1205"/>
                  </a:lnTo>
                  <a:cubicBezTo>
                    <a:pt x="7425" y="2105"/>
                    <a:pt x="6799" y="2978"/>
                    <a:pt x="4279" y="2978"/>
                  </a:cubicBezTo>
                  <a:cubicBezTo>
                    <a:pt x="4094" y="2978"/>
                    <a:pt x="3899" y="2973"/>
                    <a:pt x="3693" y="2963"/>
                  </a:cubicBezTo>
                  <a:cubicBezTo>
                    <a:pt x="698" y="2821"/>
                    <a:pt x="1094" y="1"/>
                    <a:pt x="1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6648673" y="1021271"/>
              <a:ext cx="150616" cy="318018"/>
            </a:xfrm>
            <a:custGeom>
              <a:avLst/>
              <a:gdLst/>
              <a:ahLst/>
              <a:cxnLst/>
              <a:rect l="l" t="t" r="r" b="b"/>
              <a:pathLst>
                <a:path w="1633" h="3448" extrusionOk="0">
                  <a:moveTo>
                    <a:pt x="1135" y="1"/>
                  </a:moveTo>
                  <a:cubicBezTo>
                    <a:pt x="1004" y="1"/>
                    <a:pt x="967" y="168"/>
                    <a:pt x="967" y="168"/>
                  </a:cubicBezTo>
                  <a:lnTo>
                    <a:pt x="0" y="3416"/>
                  </a:lnTo>
                  <a:lnTo>
                    <a:pt x="1268" y="3448"/>
                  </a:lnTo>
                  <a:lnTo>
                    <a:pt x="1521" y="944"/>
                  </a:lnTo>
                  <a:cubicBezTo>
                    <a:pt x="1632" y="406"/>
                    <a:pt x="1601" y="358"/>
                    <a:pt x="1490" y="231"/>
                  </a:cubicBezTo>
                  <a:cubicBezTo>
                    <a:pt x="1442" y="184"/>
                    <a:pt x="1284" y="57"/>
                    <a:pt x="1284" y="57"/>
                  </a:cubicBezTo>
                  <a:cubicBezTo>
                    <a:pt x="1224" y="16"/>
                    <a:pt x="1175" y="1"/>
                    <a:pt x="1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1" name="Google Shape;391;p32"/>
            <p:cNvGrpSpPr/>
            <p:nvPr/>
          </p:nvGrpSpPr>
          <p:grpSpPr>
            <a:xfrm>
              <a:off x="6137244" y="1410492"/>
              <a:ext cx="539283" cy="60320"/>
              <a:chOff x="6137244" y="1410492"/>
              <a:chExt cx="539283" cy="60320"/>
            </a:xfrm>
          </p:grpSpPr>
          <p:sp>
            <p:nvSpPr>
              <p:cNvPr id="392" name="Google Shape;392;p32"/>
              <p:cNvSpPr/>
              <p:nvPr/>
            </p:nvSpPr>
            <p:spPr>
              <a:xfrm>
                <a:off x="6137244" y="1410492"/>
                <a:ext cx="19092" cy="53034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75" extrusionOk="0">
                    <a:moveTo>
                      <a:pt x="77" y="1"/>
                    </a:moveTo>
                    <a:cubicBezTo>
                      <a:pt x="36" y="1"/>
                      <a:pt x="1" y="44"/>
                      <a:pt x="1" y="99"/>
                    </a:cubicBezTo>
                    <a:lnTo>
                      <a:pt x="1" y="479"/>
                    </a:lnTo>
                    <a:cubicBezTo>
                      <a:pt x="1" y="527"/>
                      <a:pt x="48" y="574"/>
                      <a:pt x="96" y="574"/>
                    </a:cubicBezTo>
                    <a:cubicBezTo>
                      <a:pt x="159" y="574"/>
                      <a:pt x="207" y="527"/>
                      <a:pt x="207" y="479"/>
                    </a:cubicBezTo>
                    <a:lnTo>
                      <a:pt x="207" y="99"/>
                    </a:lnTo>
                    <a:cubicBezTo>
                      <a:pt x="207" y="44"/>
                      <a:pt x="171" y="1"/>
                      <a:pt x="120" y="1"/>
                    </a:cubicBezTo>
                    <a:cubicBezTo>
                      <a:pt x="112" y="1"/>
                      <a:pt x="104" y="2"/>
                      <a:pt x="96" y="4"/>
                    </a:cubicBezTo>
                    <a:cubicBezTo>
                      <a:pt x="89" y="2"/>
                      <a:pt x="83" y="1"/>
                      <a:pt x="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2"/>
              <p:cNvSpPr/>
              <p:nvPr/>
            </p:nvSpPr>
            <p:spPr>
              <a:xfrm>
                <a:off x="6169433" y="1410769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111" y="1"/>
                    </a:moveTo>
                    <a:cubicBezTo>
                      <a:pt x="48" y="1"/>
                      <a:pt x="0" y="48"/>
                      <a:pt x="0" y="112"/>
                    </a:cubicBezTo>
                    <a:lnTo>
                      <a:pt x="0" y="492"/>
                    </a:lnTo>
                    <a:cubicBezTo>
                      <a:pt x="0" y="539"/>
                      <a:pt x="48" y="587"/>
                      <a:pt x="111" y="587"/>
                    </a:cubicBezTo>
                    <a:cubicBezTo>
                      <a:pt x="159" y="587"/>
                      <a:pt x="206" y="539"/>
                      <a:pt x="206" y="492"/>
                    </a:cubicBezTo>
                    <a:lnTo>
                      <a:pt x="206" y="112"/>
                    </a:lnTo>
                    <a:cubicBezTo>
                      <a:pt x="206" y="48"/>
                      <a:pt x="159" y="1"/>
                      <a:pt x="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2"/>
              <p:cNvSpPr/>
              <p:nvPr/>
            </p:nvSpPr>
            <p:spPr>
              <a:xfrm>
                <a:off x="6201530" y="1410769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112" y="1"/>
                    </a:moveTo>
                    <a:cubicBezTo>
                      <a:pt x="48" y="1"/>
                      <a:pt x="1" y="48"/>
                      <a:pt x="16" y="112"/>
                    </a:cubicBezTo>
                    <a:lnTo>
                      <a:pt x="16" y="492"/>
                    </a:lnTo>
                    <a:cubicBezTo>
                      <a:pt x="1" y="539"/>
                      <a:pt x="48" y="587"/>
                      <a:pt x="112" y="587"/>
                    </a:cubicBezTo>
                    <a:cubicBezTo>
                      <a:pt x="159" y="587"/>
                      <a:pt x="207" y="539"/>
                      <a:pt x="207" y="492"/>
                    </a:cubicBezTo>
                    <a:lnTo>
                      <a:pt x="207" y="112"/>
                    </a:lnTo>
                    <a:cubicBezTo>
                      <a:pt x="207" y="48"/>
                      <a:pt x="159" y="1"/>
                      <a:pt x="1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2"/>
              <p:cNvSpPr/>
              <p:nvPr/>
            </p:nvSpPr>
            <p:spPr>
              <a:xfrm>
                <a:off x="6235195" y="1410769"/>
                <a:ext cx="19000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87" extrusionOk="0">
                    <a:moveTo>
                      <a:pt x="95" y="1"/>
                    </a:moveTo>
                    <a:cubicBezTo>
                      <a:pt x="32" y="1"/>
                      <a:pt x="0" y="48"/>
                      <a:pt x="0" y="112"/>
                    </a:cubicBezTo>
                    <a:lnTo>
                      <a:pt x="0" y="492"/>
                    </a:lnTo>
                    <a:cubicBezTo>
                      <a:pt x="0" y="539"/>
                      <a:pt x="48" y="587"/>
                      <a:pt x="95" y="587"/>
                    </a:cubicBezTo>
                    <a:cubicBezTo>
                      <a:pt x="158" y="587"/>
                      <a:pt x="190" y="539"/>
                      <a:pt x="190" y="492"/>
                    </a:cubicBezTo>
                    <a:lnTo>
                      <a:pt x="206" y="112"/>
                    </a:lnTo>
                    <a:cubicBezTo>
                      <a:pt x="190" y="48"/>
                      <a:pt x="143" y="1"/>
                      <a:pt x="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2"/>
              <p:cNvSpPr/>
              <p:nvPr/>
            </p:nvSpPr>
            <p:spPr>
              <a:xfrm>
                <a:off x="6267292" y="1410769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96" y="1"/>
                    </a:moveTo>
                    <a:cubicBezTo>
                      <a:pt x="48" y="1"/>
                      <a:pt x="1" y="48"/>
                      <a:pt x="1" y="112"/>
                    </a:cubicBezTo>
                    <a:lnTo>
                      <a:pt x="1" y="492"/>
                    </a:lnTo>
                    <a:cubicBezTo>
                      <a:pt x="1" y="539"/>
                      <a:pt x="48" y="587"/>
                      <a:pt x="96" y="587"/>
                    </a:cubicBezTo>
                    <a:cubicBezTo>
                      <a:pt x="159" y="587"/>
                      <a:pt x="207" y="539"/>
                      <a:pt x="207" y="492"/>
                    </a:cubicBezTo>
                    <a:lnTo>
                      <a:pt x="207" y="112"/>
                    </a:lnTo>
                    <a:cubicBezTo>
                      <a:pt x="207" y="48"/>
                      <a:pt x="159" y="1"/>
                      <a:pt x="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2"/>
              <p:cNvSpPr/>
              <p:nvPr/>
            </p:nvSpPr>
            <p:spPr>
              <a:xfrm>
                <a:off x="6299481" y="1412244"/>
                <a:ext cx="19092" cy="53034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75" extrusionOk="0">
                    <a:moveTo>
                      <a:pt x="111" y="1"/>
                    </a:moveTo>
                    <a:cubicBezTo>
                      <a:pt x="48" y="1"/>
                      <a:pt x="0" y="48"/>
                      <a:pt x="0" y="96"/>
                    </a:cubicBezTo>
                    <a:lnTo>
                      <a:pt x="0" y="476"/>
                    </a:lnTo>
                    <a:cubicBezTo>
                      <a:pt x="0" y="531"/>
                      <a:pt x="36" y="574"/>
                      <a:pt x="87" y="574"/>
                    </a:cubicBezTo>
                    <a:cubicBezTo>
                      <a:pt x="95" y="574"/>
                      <a:pt x="103" y="573"/>
                      <a:pt x="111" y="571"/>
                    </a:cubicBezTo>
                    <a:cubicBezTo>
                      <a:pt x="117" y="573"/>
                      <a:pt x="123" y="574"/>
                      <a:pt x="130" y="574"/>
                    </a:cubicBezTo>
                    <a:cubicBezTo>
                      <a:pt x="170" y="574"/>
                      <a:pt x="206" y="531"/>
                      <a:pt x="206" y="476"/>
                    </a:cubicBezTo>
                    <a:lnTo>
                      <a:pt x="206" y="96"/>
                    </a:lnTo>
                    <a:cubicBezTo>
                      <a:pt x="206" y="48"/>
                      <a:pt x="159" y="1"/>
                      <a:pt x="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2"/>
              <p:cNvSpPr/>
              <p:nvPr/>
            </p:nvSpPr>
            <p:spPr>
              <a:xfrm>
                <a:off x="6333054" y="1412244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96" y="1"/>
                    </a:moveTo>
                    <a:cubicBezTo>
                      <a:pt x="48" y="1"/>
                      <a:pt x="0" y="48"/>
                      <a:pt x="0" y="112"/>
                    </a:cubicBezTo>
                    <a:lnTo>
                      <a:pt x="0" y="492"/>
                    </a:lnTo>
                    <a:cubicBezTo>
                      <a:pt x="0" y="539"/>
                      <a:pt x="48" y="587"/>
                      <a:pt x="96" y="587"/>
                    </a:cubicBezTo>
                    <a:cubicBezTo>
                      <a:pt x="159" y="587"/>
                      <a:pt x="206" y="539"/>
                      <a:pt x="206" y="476"/>
                    </a:cubicBezTo>
                    <a:lnTo>
                      <a:pt x="206" y="112"/>
                    </a:lnTo>
                    <a:cubicBezTo>
                      <a:pt x="191" y="48"/>
                      <a:pt x="159" y="1"/>
                      <a:pt x="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2"/>
              <p:cNvSpPr/>
              <p:nvPr/>
            </p:nvSpPr>
            <p:spPr>
              <a:xfrm>
                <a:off x="6365243" y="1413443"/>
                <a:ext cx="19000" cy="52941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74" extrusionOk="0">
                    <a:moveTo>
                      <a:pt x="118" y="0"/>
                    </a:moveTo>
                    <a:cubicBezTo>
                      <a:pt x="111" y="0"/>
                      <a:pt x="103" y="1"/>
                      <a:pt x="95" y="3"/>
                    </a:cubicBezTo>
                    <a:cubicBezTo>
                      <a:pt x="48" y="3"/>
                      <a:pt x="0" y="51"/>
                      <a:pt x="0" y="99"/>
                    </a:cubicBezTo>
                    <a:lnTo>
                      <a:pt x="0" y="479"/>
                    </a:lnTo>
                    <a:cubicBezTo>
                      <a:pt x="0" y="526"/>
                      <a:pt x="48" y="574"/>
                      <a:pt x="95" y="574"/>
                    </a:cubicBezTo>
                    <a:cubicBezTo>
                      <a:pt x="158" y="574"/>
                      <a:pt x="206" y="526"/>
                      <a:pt x="206" y="479"/>
                    </a:cubicBezTo>
                    <a:lnTo>
                      <a:pt x="206" y="99"/>
                    </a:lnTo>
                    <a:cubicBezTo>
                      <a:pt x="192" y="43"/>
                      <a:pt x="166" y="0"/>
                      <a:pt x="1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2"/>
              <p:cNvSpPr/>
              <p:nvPr/>
            </p:nvSpPr>
            <p:spPr>
              <a:xfrm>
                <a:off x="6397340" y="1413720"/>
                <a:ext cx="19092" cy="5266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71" extrusionOk="0">
                    <a:moveTo>
                      <a:pt x="96" y="0"/>
                    </a:moveTo>
                    <a:cubicBezTo>
                      <a:pt x="48" y="0"/>
                      <a:pt x="1" y="48"/>
                      <a:pt x="1" y="96"/>
                    </a:cubicBezTo>
                    <a:lnTo>
                      <a:pt x="1" y="476"/>
                    </a:lnTo>
                    <a:cubicBezTo>
                      <a:pt x="1" y="539"/>
                      <a:pt x="48" y="571"/>
                      <a:pt x="111" y="571"/>
                    </a:cubicBezTo>
                    <a:cubicBezTo>
                      <a:pt x="159" y="571"/>
                      <a:pt x="206" y="539"/>
                      <a:pt x="206" y="476"/>
                    </a:cubicBezTo>
                    <a:lnTo>
                      <a:pt x="206" y="96"/>
                    </a:lnTo>
                    <a:cubicBezTo>
                      <a:pt x="206" y="48"/>
                      <a:pt x="159" y="0"/>
                      <a:pt x="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2"/>
              <p:cNvSpPr/>
              <p:nvPr/>
            </p:nvSpPr>
            <p:spPr>
              <a:xfrm>
                <a:off x="6429529" y="1413720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111" y="0"/>
                    </a:moveTo>
                    <a:cubicBezTo>
                      <a:pt x="48" y="0"/>
                      <a:pt x="0" y="48"/>
                      <a:pt x="0" y="111"/>
                    </a:cubicBezTo>
                    <a:lnTo>
                      <a:pt x="0" y="492"/>
                    </a:lnTo>
                    <a:cubicBezTo>
                      <a:pt x="0" y="539"/>
                      <a:pt x="48" y="587"/>
                      <a:pt x="111" y="587"/>
                    </a:cubicBezTo>
                    <a:cubicBezTo>
                      <a:pt x="159" y="587"/>
                      <a:pt x="206" y="539"/>
                      <a:pt x="206" y="476"/>
                    </a:cubicBezTo>
                    <a:lnTo>
                      <a:pt x="206" y="96"/>
                    </a:lnTo>
                    <a:cubicBezTo>
                      <a:pt x="206" y="48"/>
                      <a:pt x="159" y="0"/>
                      <a:pt x="1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2"/>
              <p:cNvSpPr/>
              <p:nvPr/>
            </p:nvSpPr>
            <p:spPr>
              <a:xfrm>
                <a:off x="6461626" y="1413720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112" y="0"/>
                    </a:moveTo>
                    <a:cubicBezTo>
                      <a:pt x="48" y="0"/>
                      <a:pt x="1" y="48"/>
                      <a:pt x="16" y="111"/>
                    </a:cubicBezTo>
                    <a:lnTo>
                      <a:pt x="16" y="492"/>
                    </a:lnTo>
                    <a:cubicBezTo>
                      <a:pt x="16" y="539"/>
                      <a:pt x="48" y="587"/>
                      <a:pt x="112" y="587"/>
                    </a:cubicBezTo>
                    <a:cubicBezTo>
                      <a:pt x="175" y="587"/>
                      <a:pt x="207" y="539"/>
                      <a:pt x="207" y="492"/>
                    </a:cubicBezTo>
                    <a:lnTo>
                      <a:pt x="207" y="111"/>
                    </a:lnTo>
                    <a:cubicBezTo>
                      <a:pt x="207" y="48"/>
                      <a:pt x="159" y="0"/>
                      <a:pt x="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2"/>
              <p:cNvSpPr/>
              <p:nvPr/>
            </p:nvSpPr>
            <p:spPr>
              <a:xfrm>
                <a:off x="6495198" y="1415196"/>
                <a:ext cx="19092" cy="5266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71" extrusionOk="0">
                    <a:moveTo>
                      <a:pt x="96" y="0"/>
                    </a:moveTo>
                    <a:cubicBezTo>
                      <a:pt x="33" y="0"/>
                      <a:pt x="1" y="48"/>
                      <a:pt x="1" y="95"/>
                    </a:cubicBezTo>
                    <a:lnTo>
                      <a:pt x="1" y="476"/>
                    </a:lnTo>
                    <a:cubicBezTo>
                      <a:pt x="1" y="539"/>
                      <a:pt x="49" y="571"/>
                      <a:pt x="96" y="571"/>
                    </a:cubicBezTo>
                    <a:cubicBezTo>
                      <a:pt x="159" y="571"/>
                      <a:pt x="207" y="523"/>
                      <a:pt x="207" y="476"/>
                    </a:cubicBezTo>
                    <a:lnTo>
                      <a:pt x="191" y="95"/>
                    </a:lnTo>
                    <a:cubicBezTo>
                      <a:pt x="191" y="32"/>
                      <a:pt x="159" y="0"/>
                      <a:pt x="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2"/>
              <p:cNvSpPr/>
              <p:nvPr/>
            </p:nvSpPr>
            <p:spPr>
              <a:xfrm>
                <a:off x="6527388" y="1415196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96" y="0"/>
                    </a:moveTo>
                    <a:cubicBezTo>
                      <a:pt x="48" y="0"/>
                      <a:pt x="1" y="48"/>
                      <a:pt x="1" y="111"/>
                    </a:cubicBezTo>
                    <a:lnTo>
                      <a:pt x="1" y="476"/>
                    </a:lnTo>
                    <a:cubicBezTo>
                      <a:pt x="1" y="539"/>
                      <a:pt x="48" y="586"/>
                      <a:pt x="111" y="586"/>
                    </a:cubicBezTo>
                    <a:cubicBezTo>
                      <a:pt x="159" y="571"/>
                      <a:pt x="206" y="539"/>
                      <a:pt x="206" y="476"/>
                    </a:cubicBezTo>
                    <a:lnTo>
                      <a:pt x="206" y="95"/>
                    </a:lnTo>
                    <a:cubicBezTo>
                      <a:pt x="206" y="48"/>
                      <a:pt x="159" y="0"/>
                      <a:pt x="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2"/>
              <p:cNvSpPr/>
              <p:nvPr/>
            </p:nvSpPr>
            <p:spPr>
              <a:xfrm>
                <a:off x="6559577" y="1415196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111" y="0"/>
                    </a:moveTo>
                    <a:cubicBezTo>
                      <a:pt x="48" y="0"/>
                      <a:pt x="0" y="48"/>
                      <a:pt x="0" y="111"/>
                    </a:cubicBezTo>
                    <a:lnTo>
                      <a:pt x="0" y="491"/>
                    </a:lnTo>
                    <a:cubicBezTo>
                      <a:pt x="0" y="539"/>
                      <a:pt x="48" y="586"/>
                      <a:pt x="111" y="586"/>
                    </a:cubicBezTo>
                    <a:cubicBezTo>
                      <a:pt x="158" y="586"/>
                      <a:pt x="206" y="539"/>
                      <a:pt x="206" y="491"/>
                    </a:cubicBezTo>
                    <a:lnTo>
                      <a:pt x="206" y="111"/>
                    </a:lnTo>
                    <a:cubicBezTo>
                      <a:pt x="206" y="48"/>
                      <a:pt x="158" y="0"/>
                      <a:pt x="1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2"/>
              <p:cNvSpPr/>
              <p:nvPr/>
            </p:nvSpPr>
            <p:spPr>
              <a:xfrm>
                <a:off x="6591674" y="1416671"/>
                <a:ext cx="19092" cy="5266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71" extrusionOk="0">
                    <a:moveTo>
                      <a:pt x="111" y="0"/>
                    </a:moveTo>
                    <a:cubicBezTo>
                      <a:pt x="48" y="0"/>
                      <a:pt x="1" y="32"/>
                      <a:pt x="16" y="95"/>
                    </a:cubicBezTo>
                    <a:lnTo>
                      <a:pt x="16" y="475"/>
                    </a:lnTo>
                    <a:cubicBezTo>
                      <a:pt x="16" y="523"/>
                      <a:pt x="64" y="570"/>
                      <a:pt x="111" y="570"/>
                    </a:cubicBezTo>
                    <a:cubicBezTo>
                      <a:pt x="159" y="570"/>
                      <a:pt x="207" y="523"/>
                      <a:pt x="207" y="475"/>
                    </a:cubicBezTo>
                    <a:lnTo>
                      <a:pt x="207" y="95"/>
                    </a:lnTo>
                    <a:cubicBezTo>
                      <a:pt x="207" y="32"/>
                      <a:pt x="159" y="0"/>
                      <a:pt x="1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2"/>
              <p:cNvSpPr/>
              <p:nvPr/>
            </p:nvSpPr>
            <p:spPr>
              <a:xfrm>
                <a:off x="6625246" y="1416671"/>
                <a:ext cx="19092" cy="52941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74" extrusionOk="0">
                    <a:moveTo>
                      <a:pt x="96" y="0"/>
                    </a:moveTo>
                    <a:cubicBezTo>
                      <a:pt x="33" y="0"/>
                      <a:pt x="1" y="48"/>
                      <a:pt x="1" y="95"/>
                    </a:cubicBezTo>
                    <a:lnTo>
                      <a:pt x="1" y="475"/>
                    </a:lnTo>
                    <a:cubicBezTo>
                      <a:pt x="1" y="530"/>
                      <a:pt x="37" y="574"/>
                      <a:pt x="77" y="574"/>
                    </a:cubicBezTo>
                    <a:cubicBezTo>
                      <a:pt x="84" y="574"/>
                      <a:pt x="90" y="573"/>
                      <a:pt x="96" y="570"/>
                    </a:cubicBezTo>
                    <a:cubicBezTo>
                      <a:pt x="159" y="570"/>
                      <a:pt x="207" y="523"/>
                      <a:pt x="207" y="475"/>
                    </a:cubicBezTo>
                    <a:lnTo>
                      <a:pt x="191" y="95"/>
                    </a:lnTo>
                    <a:cubicBezTo>
                      <a:pt x="191" y="48"/>
                      <a:pt x="159" y="0"/>
                      <a:pt x="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2"/>
              <p:cNvSpPr/>
              <p:nvPr/>
            </p:nvSpPr>
            <p:spPr>
              <a:xfrm>
                <a:off x="6657435" y="1416671"/>
                <a:ext cx="19092" cy="5414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87" extrusionOk="0">
                    <a:moveTo>
                      <a:pt x="96" y="0"/>
                    </a:moveTo>
                    <a:cubicBezTo>
                      <a:pt x="48" y="0"/>
                      <a:pt x="1" y="48"/>
                      <a:pt x="1" y="111"/>
                    </a:cubicBezTo>
                    <a:lnTo>
                      <a:pt x="1" y="475"/>
                    </a:lnTo>
                    <a:cubicBezTo>
                      <a:pt x="1" y="539"/>
                      <a:pt x="48" y="586"/>
                      <a:pt x="111" y="586"/>
                    </a:cubicBezTo>
                    <a:cubicBezTo>
                      <a:pt x="159" y="586"/>
                      <a:pt x="206" y="539"/>
                      <a:pt x="206" y="475"/>
                    </a:cubicBezTo>
                    <a:lnTo>
                      <a:pt x="206" y="111"/>
                    </a:lnTo>
                    <a:cubicBezTo>
                      <a:pt x="206" y="48"/>
                      <a:pt x="159" y="0"/>
                      <a:pt x="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9" name="Google Shape;409;p32"/>
            <p:cNvGrpSpPr/>
            <p:nvPr/>
          </p:nvGrpSpPr>
          <p:grpSpPr>
            <a:xfrm>
              <a:off x="5687242" y="1373691"/>
              <a:ext cx="410619" cy="190645"/>
              <a:chOff x="5687242" y="1373691"/>
              <a:chExt cx="410619" cy="190645"/>
            </a:xfrm>
          </p:grpSpPr>
          <p:sp>
            <p:nvSpPr>
              <p:cNvPr id="410" name="Google Shape;410;p32"/>
              <p:cNvSpPr/>
              <p:nvPr/>
            </p:nvSpPr>
            <p:spPr>
              <a:xfrm>
                <a:off x="6042245" y="1410676"/>
                <a:ext cx="55616" cy="153659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666" extrusionOk="0">
                    <a:moveTo>
                      <a:pt x="310" y="1"/>
                    </a:moveTo>
                    <a:cubicBezTo>
                      <a:pt x="302" y="1"/>
                      <a:pt x="294" y="1"/>
                      <a:pt x="286" y="2"/>
                    </a:cubicBezTo>
                    <a:cubicBezTo>
                      <a:pt x="128" y="2"/>
                      <a:pt x="1" y="129"/>
                      <a:pt x="1" y="287"/>
                    </a:cubicBezTo>
                    <a:lnTo>
                      <a:pt x="17" y="1380"/>
                    </a:lnTo>
                    <a:cubicBezTo>
                      <a:pt x="17" y="1539"/>
                      <a:pt x="159" y="1665"/>
                      <a:pt x="318" y="1665"/>
                    </a:cubicBezTo>
                    <a:cubicBezTo>
                      <a:pt x="476" y="1665"/>
                      <a:pt x="603" y="1523"/>
                      <a:pt x="603" y="1364"/>
                    </a:cubicBezTo>
                    <a:lnTo>
                      <a:pt x="587" y="287"/>
                    </a:lnTo>
                    <a:cubicBezTo>
                      <a:pt x="587" y="137"/>
                      <a:pt x="459" y="1"/>
                      <a:pt x="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2"/>
              <p:cNvSpPr/>
              <p:nvPr/>
            </p:nvSpPr>
            <p:spPr>
              <a:xfrm>
                <a:off x="5687242" y="1373691"/>
                <a:ext cx="255761" cy="101456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1100" extrusionOk="0">
                    <a:moveTo>
                      <a:pt x="1288" y="1"/>
                    </a:moveTo>
                    <a:cubicBezTo>
                      <a:pt x="1244" y="1"/>
                      <a:pt x="1200" y="3"/>
                      <a:pt x="1157" y="7"/>
                    </a:cubicBezTo>
                    <a:cubicBezTo>
                      <a:pt x="729" y="229"/>
                      <a:pt x="333" y="514"/>
                      <a:pt x="0" y="862"/>
                    </a:cubicBezTo>
                    <a:cubicBezTo>
                      <a:pt x="313" y="763"/>
                      <a:pt x="636" y="725"/>
                      <a:pt x="946" y="725"/>
                    </a:cubicBezTo>
                    <a:cubicBezTo>
                      <a:pt x="1923" y="725"/>
                      <a:pt x="2773" y="1100"/>
                      <a:pt x="2773" y="1100"/>
                    </a:cubicBezTo>
                    <a:cubicBezTo>
                      <a:pt x="2322" y="257"/>
                      <a:pt x="1778" y="1"/>
                      <a:pt x="1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2" name="Google Shape;412;p32"/>
            <p:cNvSpPr/>
            <p:nvPr/>
          </p:nvSpPr>
          <p:spPr>
            <a:xfrm>
              <a:off x="6740721" y="1520249"/>
              <a:ext cx="401949" cy="302707"/>
            </a:xfrm>
            <a:custGeom>
              <a:avLst/>
              <a:gdLst/>
              <a:ahLst/>
              <a:cxnLst/>
              <a:rect l="l" t="t" r="r" b="b"/>
              <a:pathLst>
                <a:path w="4358" h="3282" extrusionOk="0">
                  <a:moveTo>
                    <a:pt x="1520" y="0"/>
                  </a:moveTo>
                  <a:cubicBezTo>
                    <a:pt x="999" y="0"/>
                    <a:pt x="470" y="70"/>
                    <a:pt x="1" y="224"/>
                  </a:cubicBezTo>
                  <a:lnTo>
                    <a:pt x="824" y="3281"/>
                  </a:lnTo>
                  <a:cubicBezTo>
                    <a:pt x="824" y="3281"/>
                    <a:pt x="4357" y="2664"/>
                    <a:pt x="4246" y="1174"/>
                  </a:cubicBezTo>
                  <a:cubicBezTo>
                    <a:pt x="4189" y="476"/>
                    <a:pt x="2881" y="0"/>
                    <a:pt x="15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6769959" y="1565719"/>
              <a:ext cx="372712" cy="257236"/>
            </a:xfrm>
            <a:custGeom>
              <a:avLst/>
              <a:gdLst/>
              <a:ahLst/>
              <a:cxnLst/>
              <a:rect l="l" t="t" r="r" b="b"/>
              <a:pathLst>
                <a:path w="4041" h="2789" extrusionOk="0">
                  <a:moveTo>
                    <a:pt x="3407" y="0"/>
                  </a:moveTo>
                  <a:cubicBezTo>
                    <a:pt x="2322" y="764"/>
                    <a:pt x="1112" y="916"/>
                    <a:pt x="362" y="916"/>
                  </a:cubicBezTo>
                  <a:cubicBezTo>
                    <a:pt x="225" y="916"/>
                    <a:pt x="103" y="910"/>
                    <a:pt x="0" y="903"/>
                  </a:cubicBezTo>
                  <a:lnTo>
                    <a:pt x="0" y="903"/>
                  </a:lnTo>
                  <a:lnTo>
                    <a:pt x="507" y="2788"/>
                  </a:lnTo>
                  <a:cubicBezTo>
                    <a:pt x="507" y="2788"/>
                    <a:pt x="4040" y="2171"/>
                    <a:pt x="3929" y="681"/>
                  </a:cubicBezTo>
                  <a:cubicBezTo>
                    <a:pt x="3914" y="412"/>
                    <a:pt x="3708" y="190"/>
                    <a:pt x="34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6647198" y="1534360"/>
              <a:ext cx="268950" cy="293576"/>
            </a:xfrm>
            <a:custGeom>
              <a:avLst/>
              <a:gdLst/>
              <a:ahLst/>
              <a:cxnLst/>
              <a:rect l="l" t="t" r="r" b="b"/>
              <a:pathLst>
                <a:path w="2916" h="3183" extrusionOk="0">
                  <a:moveTo>
                    <a:pt x="1412" y="1"/>
                  </a:moveTo>
                  <a:cubicBezTo>
                    <a:pt x="1370" y="1"/>
                    <a:pt x="1327" y="3"/>
                    <a:pt x="1284" y="7"/>
                  </a:cubicBezTo>
                  <a:cubicBezTo>
                    <a:pt x="523" y="87"/>
                    <a:pt x="1" y="863"/>
                    <a:pt x="96" y="1750"/>
                  </a:cubicBezTo>
                  <a:cubicBezTo>
                    <a:pt x="200" y="2572"/>
                    <a:pt x="812" y="3183"/>
                    <a:pt x="1507" y="3183"/>
                  </a:cubicBezTo>
                  <a:cubicBezTo>
                    <a:pt x="1548" y="3183"/>
                    <a:pt x="1590" y="3180"/>
                    <a:pt x="1632" y="3176"/>
                  </a:cubicBezTo>
                  <a:cubicBezTo>
                    <a:pt x="2393" y="3081"/>
                    <a:pt x="2916" y="2305"/>
                    <a:pt x="2821" y="1433"/>
                  </a:cubicBezTo>
                  <a:cubicBezTo>
                    <a:pt x="2731" y="611"/>
                    <a:pt x="2120" y="1"/>
                    <a:pt x="14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6629673" y="1525414"/>
              <a:ext cx="303998" cy="310639"/>
            </a:xfrm>
            <a:custGeom>
              <a:avLst/>
              <a:gdLst/>
              <a:ahLst/>
              <a:cxnLst/>
              <a:rect l="l" t="t" r="r" b="b"/>
              <a:pathLst>
                <a:path w="3296" h="3368" extrusionOk="0">
                  <a:moveTo>
                    <a:pt x="1601" y="199"/>
                  </a:moveTo>
                  <a:cubicBezTo>
                    <a:pt x="1902" y="199"/>
                    <a:pt x="2203" y="326"/>
                    <a:pt x="2424" y="532"/>
                  </a:cubicBezTo>
                  <a:cubicBezTo>
                    <a:pt x="2694" y="801"/>
                    <a:pt x="2868" y="1166"/>
                    <a:pt x="2916" y="1546"/>
                  </a:cubicBezTo>
                  <a:cubicBezTo>
                    <a:pt x="2963" y="1926"/>
                    <a:pt x="2868" y="2322"/>
                    <a:pt x="2662" y="2639"/>
                  </a:cubicBezTo>
                  <a:cubicBezTo>
                    <a:pt x="2438" y="2989"/>
                    <a:pt x="2061" y="3172"/>
                    <a:pt x="1684" y="3172"/>
                  </a:cubicBezTo>
                  <a:cubicBezTo>
                    <a:pt x="1396" y="3172"/>
                    <a:pt x="1107" y="3065"/>
                    <a:pt x="888" y="2845"/>
                  </a:cubicBezTo>
                  <a:cubicBezTo>
                    <a:pt x="317" y="2275"/>
                    <a:pt x="206" y="1404"/>
                    <a:pt x="650" y="738"/>
                  </a:cubicBezTo>
                  <a:cubicBezTo>
                    <a:pt x="824" y="437"/>
                    <a:pt x="1141" y="247"/>
                    <a:pt x="1474" y="199"/>
                  </a:cubicBezTo>
                  <a:close/>
                  <a:moveTo>
                    <a:pt x="1612" y="1"/>
                  </a:moveTo>
                  <a:cubicBezTo>
                    <a:pt x="1172" y="1"/>
                    <a:pt x="735" y="215"/>
                    <a:pt x="476" y="627"/>
                  </a:cubicBezTo>
                  <a:cubicBezTo>
                    <a:pt x="1" y="1372"/>
                    <a:pt x="111" y="2354"/>
                    <a:pt x="745" y="2972"/>
                  </a:cubicBezTo>
                  <a:cubicBezTo>
                    <a:pt x="999" y="3225"/>
                    <a:pt x="1331" y="3368"/>
                    <a:pt x="1696" y="3368"/>
                  </a:cubicBezTo>
                  <a:lnTo>
                    <a:pt x="1822" y="3368"/>
                  </a:lnTo>
                  <a:cubicBezTo>
                    <a:pt x="2234" y="3320"/>
                    <a:pt x="2599" y="3099"/>
                    <a:pt x="2820" y="2750"/>
                  </a:cubicBezTo>
                  <a:cubicBezTo>
                    <a:pt x="3296" y="2006"/>
                    <a:pt x="3185" y="1023"/>
                    <a:pt x="2551" y="390"/>
                  </a:cubicBezTo>
                  <a:cubicBezTo>
                    <a:pt x="2289" y="128"/>
                    <a:pt x="1950" y="1"/>
                    <a:pt x="1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7062152" y="1501802"/>
              <a:ext cx="318663" cy="239343"/>
            </a:xfrm>
            <a:custGeom>
              <a:avLst/>
              <a:gdLst/>
              <a:ahLst/>
              <a:cxnLst/>
              <a:rect l="l" t="t" r="r" b="b"/>
              <a:pathLst>
                <a:path w="3455" h="2595" extrusionOk="0">
                  <a:moveTo>
                    <a:pt x="1189" y="1"/>
                  </a:moveTo>
                  <a:cubicBezTo>
                    <a:pt x="781" y="1"/>
                    <a:pt x="368" y="54"/>
                    <a:pt x="1" y="170"/>
                  </a:cubicBezTo>
                  <a:lnTo>
                    <a:pt x="666" y="2594"/>
                  </a:lnTo>
                  <a:cubicBezTo>
                    <a:pt x="666" y="2594"/>
                    <a:pt x="3455" y="2103"/>
                    <a:pt x="3375" y="931"/>
                  </a:cubicBezTo>
                  <a:cubicBezTo>
                    <a:pt x="3329" y="378"/>
                    <a:pt x="2278" y="1"/>
                    <a:pt x="1189" y="1"/>
                  </a:cubicBezTo>
                  <a:close/>
                </a:path>
              </a:pathLst>
            </a:custGeom>
            <a:solidFill>
              <a:srgbClr val="FCFE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7087054" y="1537957"/>
              <a:ext cx="293761" cy="203188"/>
            </a:xfrm>
            <a:custGeom>
              <a:avLst/>
              <a:gdLst/>
              <a:ahLst/>
              <a:cxnLst/>
              <a:rect l="l" t="t" r="r" b="b"/>
              <a:pathLst>
                <a:path w="3185" h="2203" extrusionOk="0">
                  <a:moveTo>
                    <a:pt x="2693" y="0"/>
                  </a:moveTo>
                  <a:cubicBezTo>
                    <a:pt x="1985" y="482"/>
                    <a:pt x="1149" y="723"/>
                    <a:pt x="300" y="723"/>
                  </a:cubicBezTo>
                  <a:cubicBezTo>
                    <a:pt x="200" y="723"/>
                    <a:pt x="100" y="720"/>
                    <a:pt x="0" y="713"/>
                  </a:cubicBezTo>
                  <a:lnTo>
                    <a:pt x="0" y="713"/>
                  </a:lnTo>
                  <a:lnTo>
                    <a:pt x="396" y="2202"/>
                  </a:lnTo>
                  <a:cubicBezTo>
                    <a:pt x="396" y="2202"/>
                    <a:pt x="3185" y="1711"/>
                    <a:pt x="3121" y="539"/>
                  </a:cubicBezTo>
                  <a:cubicBezTo>
                    <a:pt x="3074" y="301"/>
                    <a:pt x="2915" y="95"/>
                    <a:pt x="26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6989103" y="1512317"/>
              <a:ext cx="213426" cy="233717"/>
            </a:xfrm>
            <a:custGeom>
              <a:avLst/>
              <a:gdLst/>
              <a:ahLst/>
              <a:cxnLst/>
              <a:rect l="l" t="t" r="r" b="b"/>
              <a:pathLst>
                <a:path w="2314" h="2534" extrusionOk="0">
                  <a:moveTo>
                    <a:pt x="1133" y="1"/>
                  </a:moveTo>
                  <a:cubicBezTo>
                    <a:pt x="1094" y="1"/>
                    <a:pt x="1054" y="3"/>
                    <a:pt x="1015" y="9"/>
                  </a:cubicBezTo>
                  <a:cubicBezTo>
                    <a:pt x="413" y="88"/>
                    <a:pt x="1" y="690"/>
                    <a:pt x="64" y="1387"/>
                  </a:cubicBezTo>
                  <a:cubicBezTo>
                    <a:pt x="139" y="2045"/>
                    <a:pt x="637" y="2533"/>
                    <a:pt x="1198" y="2533"/>
                  </a:cubicBezTo>
                  <a:cubicBezTo>
                    <a:pt x="1232" y="2533"/>
                    <a:pt x="1266" y="2531"/>
                    <a:pt x="1300" y="2528"/>
                  </a:cubicBezTo>
                  <a:cubicBezTo>
                    <a:pt x="1886" y="2449"/>
                    <a:pt x="2314" y="1831"/>
                    <a:pt x="2235" y="1149"/>
                  </a:cubicBezTo>
                  <a:cubicBezTo>
                    <a:pt x="2161" y="499"/>
                    <a:pt x="1673" y="1"/>
                    <a:pt x="1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6983293" y="1503647"/>
              <a:ext cx="225140" cy="250596"/>
            </a:xfrm>
            <a:custGeom>
              <a:avLst/>
              <a:gdLst/>
              <a:ahLst/>
              <a:cxnLst/>
              <a:rect l="l" t="t" r="r" b="b"/>
              <a:pathLst>
                <a:path w="2441" h="2717" extrusionOk="0">
                  <a:moveTo>
                    <a:pt x="1173" y="198"/>
                  </a:moveTo>
                  <a:cubicBezTo>
                    <a:pt x="1680" y="198"/>
                    <a:pt x="2123" y="657"/>
                    <a:pt x="2187" y="1243"/>
                  </a:cubicBezTo>
                  <a:cubicBezTo>
                    <a:pt x="2234" y="1544"/>
                    <a:pt x="2155" y="1845"/>
                    <a:pt x="1997" y="2099"/>
                  </a:cubicBezTo>
                  <a:cubicBezTo>
                    <a:pt x="1854" y="2321"/>
                    <a:pt x="1616" y="2479"/>
                    <a:pt x="1347" y="2511"/>
                  </a:cubicBezTo>
                  <a:cubicBezTo>
                    <a:pt x="1315" y="2515"/>
                    <a:pt x="1282" y="2517"/>
                    <a:pt x="1250" y="2517"/>
                  </a:cubicBezTo>
                  <a:cubicBezTo>
                    <a:pt x="749" y="2517"/>
                    <a:pt x="298" y="2061"/>
                    <a:pt x="238" y="1465"/>
                  </a:cubicBezTo>
                  <a:cubicBezTo>
                    <a:pt x="191" y="1164"/>
                    <a:pt x="270" y="863"/>
                    <a:pt x="428" y="610"/>
                  </a:cubicBezTo>
                  <a:cubicBezTo>
                    <a:pt x="571" y="388"/>
                    <a:pt x="808" y="230"/>
                    <a:pt x="1078" y="198"/>
                  </a:cubicBezTo>
                  <a:close/>
                  <a:moveTo>
                    <a:pt x="1186" y="0"/>
                  </a:moveTo>
                  <a:cubicBezTo>
                    <a:pt x="1145" y="0"/>
                    <a:pt x="1103" y="3"/>
                    <a:pt x="1062" y="8"/>
                  </a:cubicBezTo>
                  <a:cubicBezTo>
                    <a:pt x="729" y="55"/>
                    <a:pt x="444" y="230"/>
                    <a:pt x="270" y="499"/>
                  </a:cubicBezTo>
                  <a:cubicBezTo>
                    <a:pt x="80" y="800"/>
                    <a:pt x="0" y="1148"/>
                    <a:pt x="32" y="1497"/>
                  </a:cubicBezTo>
                  <a:cubicBezTo>
                    <a:pt x="111" y="2194"/>
                    <a:pt x="650" y="2717"/>
                    <a:pt x="1252" y="2717"/>
                  </a:cubicBezTo>
                  <a:lnTo>
                    <a:pt x="1363" y="2717"/>
                  </a:lnTo>
                  <a:cubicBezTo>
                    <a:pt x="1696" y="2669"/>
                    <a:pt x="1981" y="2495"/>
                    <a:pt x="2155" y="2226"/>
                  </a:cubicBezTo>
                  <a:cubicBezTo>
                    <a:pt x="2345" y="1925"/>
                    <a:pt x="2440" y="1576"/>
                    <a:pt x="2393" y="1228"/>
                  </a:cubicBezTo>
                  <a:cubicBezTo>
                    <a:pt x="2318" y="531"/>
                    <a:pt x="1786" y="0"/>
                    <a:pt x="1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6178195" y="1480958"/>
              <a:ext cx="2289764" cy="86237"/>
            </a:xfrm>
            <a:custGeom>
              <a:avLst/>
              <a:gdLst/>
              <a:ahLst/>
              <a:cxnLst/>
              <a:rect l="l" t="t" r="r" b="b"/>
              <a:pathLst>
                <a:path w="24826" h="935" extrusionOk="0">
                  <a:moveTo>
                    <a:pt x="0" y="0"/>
                  </a:moveTo>
                  <a:lnTo>
                    <a:pt x="23764" y="935"/>
                  </a:lnTo>
                  <a:lnTo>
                    <a:pt x="24825" y="539"/>
                  </a:lnTo>
                  <a:lnTo>
                    <a:pt x="24651" y="64"/>
                  </a:lnTo>
                  <a:lnTo>
                    <a:pt x="5672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6178195" y="1480958"/>
              <a:ext cx="1300570" cy="86237"/>
            </a:xfrm>
            <a:custGeom>
              <a:avLst/>
              <a:gdLst/>
              <a:ahLst/>
              <a:cxnLst/>
              <a:rect l="l" t="t" r="r" b="b"/>
              <a:pathLst>
                <a:path w="14101" h="935" extrusionOk="0">
                  <a:moveTo>
                    <a:pt x="0" y="0"/>
                  </a:moveTo>
                  <a:lnTo>
                    <a:pt x="1394" y="935"/>
                  </a:lnTo>
                  <a:lnTo>
                    <a:pt x="14100" y="5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7333961" y="1537957"/>
              <a:ext cx="1568" cy="92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6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C4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4417385" y="1021267"/>
              <a:ext cx="4049099" cy="546478"/>
            </a:xfrm>
            <a:custGeom>
              <a:avLst/>
              <a:gdLst/>
              <a:ahLst/>
              <a:cxnLst/>
              <a:rect l="l" t="t" r="r" b="b"/>
              <a:pathLst>
                <a:path w="43901" h="5925" extrusionOk="0">
                  <a:moveTo>
                    <a:pt x="25308" y="0"/>
                  </a:moveTo>
                  <a:cubicBezTo>
                    <a:pt x="25179" y="0"/>
                    <a:pt x="25143" y="174"/>
                    <a:pt x="25143" y="174"/>
                  </a:cubicBezTo>
                  <a:lnTo>
                    <a:pt x="24176" y="3422"/>
                  </a:lnTo>
                  <a:lnTo>
                    <a:pt x="16651" y="3200"/>
                  </a:lnTo>
                  <a:cubicBezTo>
                    <a:pt x="16049" y="3327"/>
                    <a:pt x="15463" y="3549"/>
                    <a:pt x="14909" y="3834"/>
                  </a:cubicBezTo>
                  <a:cubicBezTo>
                    <a:pt x="14814" y="3881"/>
                    <a:pt x="14718" y="3945"/>
                    <a:pt x="14608" y="4008"/>
                  </a:cubicBezTo>
                  <a:cubicBezTo>
                    <a:pt x="14307" y="4182"/>
                    <a:pt x="14037" y="4404"/>
                    <a:pt x="13784" y="4658"/>
                  </a:cubicBezTo>
                  <a:lnTo>
                    <a:pt x="935" y="4372"/>
                  </a:lnTo>
                  <a:lnTo>
                    <a:pt x="1" y="4515"/>
                  </a:lnTo>
                  <a:lnTo>
                    <a:pt x="1015" y="4800"/>
                  </a:lnTo>
                  <a:lnTo>
                    <a:pt x="6987" y="5196"/>
                  </a:lnTo>
                  <a:lnTo>
                    <a:pt x="31622" y="5608"/>
                  </a:lnTo>
                  <a:lnTo>
                    <a:pt x="31575" y="5592"/>
                  </a:lnTo>
                  <a:lnTo>
                    <a:pt x="33159" y="5545"/>
                  </a:lnTo>
                  <a:lnTo>
                    <a:pt x="31321" y="5466"/>
                  </a:lnTo>
                  <a:lnTo>
                    <a:pt x="31321" y="5466"/>
                  </a:lnTo>
                  <a:lnTo>
                    <a:pt x="42839" y="5925"/>
                  </a:lnTo>
                  <a:lnTo>
                    <a:pt x="43900" y="5529"/>
                  </a:lnTo>
                  <a:lnTo>
                    <a:pt x="43726" y="5054"/>
                  </a:lnTo>
                  <a:lnTo>
                    <a:pt x="25111" y="5054"/>
                  </a:lnTo>
                  <a:cubicBezTo>
                    <a:pt x="25301" y="4721"/>
                    <a:pt x="25444" y="4372"/>
                    <a:pt x="25555" y="4008"/>
                  </a:cubicBezTo>
                  <a:cubicBezTo>
                    <a:pt x="26426" y="3707"/>
                    <a:pt x="26489" y="3374"/>
                    <a:pt x="26489" y="3374"/>
                  </a:cubicBezTo>
                  <a:lnTo>
                    <a:pt x="26489" y="3374"/>
                  </a:lnTo>
                  <a:lnTo>
                    <a:pt x="25460" y="3454"/>
                  </a:lnTo>
                  <a:lnTo>
                    <a:pt x="25713" y="950"/>
                  </a:lnTo>
                  <a:cubicBezTo>
                    <a:pt x="25808" y="412"/>
                    <a:pt x="25792" y="364"/>
                    <a:pt x="25666" y="237"/>
                  </a:cubicBezTo>
                  <a:cubicBezTo>
                    <a:pt x="25618" y="190"/>
                    <a:pt x="25460" y="63"/>
                    <a:pt x="25460" y="63"/>
                  </a:cubicBezTo>
                  <a:cubicBezTo>
                    <a:pt x="25399" y="18"/>
                    <a:pt x="25349" y="0"/>
                    <a:pt x="25308" y="0"/>
                  </a:cubicBezTo>
                  <a:close/>
                </a:path>
              </a:pathLst>
            </a:custGeom>
            <a:solidFill>
              <a:srgbClr val="0173BC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5013363" y="1499744"/>
              <a:ext cx="2365764" cy="353343"/>
            </a:xfrm>
            <a:custGeom>
              <a:avLst/>
              <a:gdLst/>
              <a:ahLst/>
              <a:cxnLst/>
              <a:rect l="l" t="t" r="r" b="b"/>
              <a:pathLst>
                <a:path w="25650" h="3831" extrusionOk="0">
                  <a:moveTo>
                    <a:pt x="539" y="1"/>
                  </a:moveTo>
                  <a:cubicBezTo>
                    <a:pt x="175" y="302"/>
                    <a:pt x="1" y="761"/>
                    <a:pt x="48" y="1237"/>
                  </a:cubicBezTo>
                  <a:cubicBezTo>
                    <a:pt x="127" y="1934"/>
                    <a:pt x="666" y="2456"/>
                    <a:pt x="1268" y="2456"/>
                  </a:cubicBezTo>
                  <a:lnTo>
                    <a:pt x="1379" y="2456"/>
                  </a:lnTo>
                  <a:cubicBezTo>
                    <a:pt x="1569" y="2441"/>
                    <a:pt x="1743" y="2361"/>
                    <a:pt x="1902" y="2251"/>
                  </a:cubicBezTo>
                  <a:cubicBezTo>
                    <a:pt x="2013" y="2219"/>
                    <a:pt x="2139" y="2187"/>
                    <a:pt x="2282" y="2140"/>
                  </a:cubicBezTo>
                  <a:cubicBezTo>
                    <a:pt x="2361" y="2456"/>
                    <a:pt x="2535" y="2726"/>
                    <a:pt x="2773" y="2948"/>
                  </a:cubicBezTo>
                  <a:cubicBezTo>
                    <a:pt x="3011" y="3201"/>
                    <a:pt x="3359" y="3344"/>
                    <a:pt x="3708" y="3344"/>
                  </a:cubicBezTo>
                  <a:lnTo>
                    <a:pt x="3850" y="3344"/>
                  </a:lnTo>
                  <a:cubicBezTo>
                    <a:pt x="4072" y="3328"/>
                    <a:pt x="4278" y="3249"/>
                    <a:pt x="4452" y="3122"/>
                  </a:cubicBezTo>
                  <a:cubicBezTo>
                    <a:pt x="5070" y="2979"/>
                    <a:pt x="6290" y="2631"/>
                    <a:pt x="6971" y="2060"/>
                  </a:cubicBezTo>
                  <a:cubicBezTo>
                    <a:pt x="7289" y="2973"/>
                    <a:pt x="8181" y="3831"/>
                    <a:pt x="10412" y="3831"/>
                  </a:cubicBezTo>
                  <a:cubicBezTo>
                    <a:pt x="10853" y="3831"/>
                    <a:pt x="11347" y="3797"/>
                    <a:pt x="11898" y="3724"/>
                  </a:cubicBezTo>
                  <a:cubicBezTo>
                    <a:pt x="15400" y="3280"/>
                    <a:pt x="17237" y="1839"/>
                    <a:pt x="18172" y="587"/>
                  </a:cubicBezTo>
                  <a:lnTo>
                    <a:pt x="18267" y="587"/>
                  </a:lnTo>
                  <a:cubicBezTo>
                    <a:pt x="18172" y="682"/>
                    <a:pt x="18077" y="777"/>
                    <a:pt x="17998" y="888"/>
                  </a:cubicBezTo>
                  <a:cubicBezTo>
                    <a:pt x="17538" y="1633"/>
                    <a:pt x="17649" y="2615"/>
                    <a:pt x="18267" y="3233"/>
                  </a:cubicBezTo>
                  <a:cubicBezTo>
                    <a:pt x="18521" y="3470"/>
                    <a:pt x="18853" y="3613"/>
                    <a:pt x="19218" y="3629"/>
                  </a:cubicBezTo>
                  <a:lnTo>
                    <a:pt x="19360" y="3629"/>
                  </a:lnTo>
                  <a:cubicBezTo>
                    <a:pt x="19566" y="3597"/>
                    <a:pt x="19772" y="3518"/>
                    <a:pt x="19946" y="3407"/>
                  </a:cubicBezTo>
                  <a:cubicBezTo>
                    <a:pt x="20691" y="3233"/>
                    <a:pt x="21420" y="2963"/>
                    <a:pt x="22085" y="2615"/>
                  </a:cubicBezTo>
                  <a:cubicBezTo>
                    <a:pt x="22244" y="2694"/>
                    <a:pt x="22418" y="2742"/>
                    <a:pt x="22592" y="2742"/>
                  </a:cubicBezTo>
                  <a:lnTo>
                    <a:pt x="22719" y="2742"/>
                  </a:lnTo>
                  <a:cubicBezTo>
                    <a:pt x="22909" y="2710"/>
                    <a:pt x="23083" y="2647"/>
                    <a:pt x="23242" y="2520"/>
                  </a:cubicBezTo>
                  <a:cubicBezTo>
                    <a:pt x="24002" y="2346"/>
                    <a:pt x="25650" y="1839"/>
                    <a:pt x="25586" y="936"/>
                  </a:cubicBezTo>
                  <a:cubicBezTo>
                    <a:pt x="25571" y="904"/>
                    <a:pt x="25571" y="856"/>
                    <a:pt x="25555" y="809"/>
                  </a:cubicBezTo>
                  <a:cubicBezTo>
                    <a:pt x="25555" y="809"/>
                    <a:pt x="25555" y="809"/>
                    <a:pt x="25555" y="793"/>
                  </a:cubicBezTo>
                  <a:cubicBezTo>
                    <a:pt x="25539" y="761"/>
                    <a:pt x="25507" y="730"/>
                    <a:pt x="25491" y="682"/>
                  </a:cubicBezTo>
                  <a:lnTo>
                    <a:pt x="25475" y="666"/>
                  </a:lnTo>
                  <a:cubicBezTo>
                    <a:pt x="25444" y="635"/>
                    <a:pt x="25412" y="603"/>
                    <a:pt x="25380" y="571"/>
                  </a:cubicBezTo>
                  <a:lnTo>
                    <a:pt x="25349" y="540"/>
                  </a:lnTo>
                  <a:cubicBezTo>
                    <a:pt x="25317" y="508"/>
                    <a:pt x="25285" y="476"/>
                    <a:pt x="25238" y="460"/>
                  </a:cubicBezTo>
                  <a:lnTo>
                    <a:pt x="25206" y="429"/>
                  </a:lnTo>
                  <a:lnTo>
                    <a:pt x="25174" y="413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BB442">
                <a:alpha val="31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330;p29">
            <a:extLst>
              <a:ext uri="{FF2B5EF4-FFF2-40B4-BE49-F238E27FC236}">
                <a16:creationId xmlns:a16="http://schemas.microsoft.com/office/drawing/2014/main" id="{658E2444-D51A-AECE-3D65-F7175522DA02}"/>
              </a:ext>
            </a:extLst>
          </p:cNvPr>
          <p:cNvGrpSpPr/>
          <p:nvPr/>
        </p:nvGrpSpPr>
        <p:grpSpPr>
          <a:xfrm flipH="1">
            <a:off x="5496112" y="2150850"/>
            <a:ext cx="3739959" cy="2750481"/>
            <a:chOff x="8086" y="1774095"/>
            <a:chExt cx="3473539" cy="2554784"/>
          </a:xfrm>
        </p:grpSpPr>
        <p:grpSp>
          <p:nvGrpSpPr>
            <p:cNvPr id="3" name="Google Shape;331;p29">
              <a:extLst>
                <a:ext uri="{FF2B5EF4-FFF2-40B4-BE49-F238E27FC236}">
                  <a16:creationId xmlns:a16="http://schemas.microsoft.com/office/drawing/2014/main" id="{1DE8EF95-E8E9-1BBD-3EA2-CA6D6B241A91}"/>
                </a:ext>
              </a:extLst>
            </p:cNvPr>
            <p:cNvGrpSpPr/>
            <p:nvPr/>
          </p:nvGrpSpPr>
          <p:grpSpPr>
            <a:xfrm>
              <a:off x="8086" y="1774095"/>
              <a:ext cx="3473539" cy="2554784"/>
              <a:chOff x="8086" y="1774095"/>
              <a:chExt cx="3473539" cy="2554784"/>
            </a:xfrm>
          </p:grpSpPr>
          <p:sp>
            <p:nvSpPr>
              <p:cNvPr id="5" name="Google Shape;332;p29">
                <a:extLst>
                  <a:ext uri="{FF2B5EF4-FFF2-40B4-BE49-F238E27FC236}">
                    <a16:creationId xmlns:a16="http://schemas.microsoft.com/office/drawing/2014/main" id="{D000CFE6-1333-7FE2-DA02-7A1288C1612F}"/>
                  </a:ext>
                </a:extLst>
              </p:cNvPr>
              <p:cNvSpPr/>
              <p:nvPr/>
            </p:nvSpPr>
            <p:spPr>
              <a:xfrm rot="625103">
                <a:off x="1848591" y="3219629"/>
                <a:ext cx="1578110" cy="751301"/>
              </a:xfrm>
              <a:custGeom>
                <a:avLst/>
                <a:gdLst/>
                <a:ahLst/>
                <a:cxnLst/>
                <a:rect l="l" t="t" r="r" b="b"/>
                <a:pathLst>
                  <a:path w="14212" h="6766" extrusionOk="0">
                    <a:moveTo>
                      <a:pt x="3201" y="1"/>
                    </a:moveTo>
                    <a:lnTo>
                      <a:pt x="1" y="3961"/>
                    </a:lnTo>
                    <a:lnTo>
                      <a:pt x="13752" y="6765"/>
                    </a:lnTo>
                    <a:lnTo>
                      <a:pt x="14212" y="6369"/>
                    </a:lnTo>
                    <a:lnTo>
                      <a:pt x="32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333;p29">
                <a:extLst>
                  <a:ext uri="{FF2B5EF4-FFF2-40B4-BE49-F238E27FC236}">
                    <a16:creationId xmlns:a16="http://schemas.microsoft.com/office/drawing/2014/main" id="{B5806592-1BAD-EE33-9326-1D2ED8C9BCA7}"/>
                  </a:ext>
                </a:extLst>
              </p:cNvPr>
              <p:cNvSpPr/>
              <p:nvPr/>
            </p:nvSpPr>
            <p:spPr>
              <a:xfrm rot="625103">
                <a:off x="2121129" y="3244477"/>
                <a:ext cx="1305394" cy="728427"/>
              </a:xfrm>
              <a:custGeom>
                <a:avLst/>
                <a:gdLst/>
                <a:ahLst/>
                <a:cxnLst/>
                <a:rect l="l" t="t" r="r" b="b"/>
                <a:pathLst>
                  <a:path w="11756" h="6560" extrusionOk="0">
                    <a:moveTo>
                      <a:pt x="745" y="1"/>
                    </a:moveTo>
                    <a:lnTo>
                      <a:pt x="1" y="919"/>
                    </a:lnTo>
                    <a:lnTo>
                      <a:pt x="11534" y="6559"/>
                    </a:lnTo>
                    <a:lnTo>
                      <a:pt x="11756" y="6369"/>
                    </a:lnTo>
                    <a:lnTo>
                      <a:pt x="7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334;p29">
                <a:extLst>
                  <a:ext uri="{FF2B5EF4-FFF2-40B4-BE49-F238E27FC236}">
                    <a16:creationId xmlns:a16="http://schemas.microsoft.com/office/drawing/2014/main" id="{5CAF9EB4-9298-1125-E3AC-D477C5FE6BE0}"/>
                  </a:ext>
                </a:extLst>
              </p:cNvPr>
              <p:cNvSpPr/>
              <p:nvPr/>
            </p:nvSpPr>
            <p:spPr>
              <a:xfrm rot="625103">
                <a:off x="1221217" y="1923314"/>
                <a:ext cx="1856045" cy="2256346"/>
              </a:xfrm>
              <a:custGeom>
                <a:avLst/>
                <a:gdLst/>
                <a:ahLst/>
                <a:cxnLst/>
                <a:rect l="l" t="t" r="r" b="b"/>
                <a:pathLst>
                  <a:path w="16715" h="20320" extrusionOk="0">
                    <a:moveTo>
                      <a:pt x="15243" y="1"/>
                    </a:moveTo>
                    <a:cubicBezTo>
                      <a:pt x="14443" y="1"/>
                      <a:pt x="12905" y="571"/>
                      <a:pt x="11724" y="1752"/>
                    </a:cubicBezTo>
                    <a:cubicBezTo>
                      <a:pt x="10250" y="3226"/>
                      <a:pt x="159" y="18387"/>
                      <a:pt x="159" y="18387"/>
                    </a:cubicBezTo>
                    <a:lnTo>
                      <a:pt x="0" y="19892"/>
                    </a:lnTo>
                    <a:lnTo>
                      <a:pt x="1600" y="20320"/>
                    </a:lnTo>
                    <a:lnTo>
                      <a:pt x="2757" y="19401"/>
                    </a:lnTo>
                    <a:cubicBezTo>
                      <a:pt x="2757" y="19401"/>
                      <a:pt x="12468" y="7535"/>
                      <a:pt x="15447" y="3242"/>
                    </a:cubicBezTo>
                    <a:cubicBezTo>
                      <a:pt x="15890" y="2592"/>
                      <a:pt x="16714" y="881"/>
                      <a:pt x="15684" y="105"/>
                    </a:cubicBezTo>
                    <a:cubicBezTo>
                      <a:pt x="15593" y="36"/>
                      <a:pt x="15441" y="1"/>
                      <a:pt x="15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35;p29">
                <a:extLst>
                  <a:ext uri="{FF2B5EF4-FFF2-40B4-BE49-F238E27FC236}">
                    <a16:creationId xmlns:a16="http://schemas.microsoft.com/office/drawing/2014/main" id="{520E5159-58D7-478F-8FDD-6272ABBB1089}"/>
                  </a:ext>
                </a:extLst>
              </p:cNvPr>
              <p:cNvSpPr/>
              <p:nvPr/>
            </p:nvSpPr>
            <p:spPr>
              <a:xfrm rot="625103">
                <a:off x="2449326" y="3251522"/>
                <a:ext cx="401634" cy="442941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989" extrusionOk="0">
                    <a:moveTo>
                      <a:pt x="2540" y="0"/>
                    </a:moveTo>
                    <a:cubicBezTo>
                      <a:pt x="2178" y="0"/>
                      <a:pt x="1814" y="178"/>
                      <a:pt x="1604" y="571"/>
                    </a:cubicBezTo>
                    <a:lnTo>
                      <a:pt x="305" y="2947"/>
                    </a:lnTo>
                    <a:cubicBezTo>
                      <a:pt x="0" y="3463"/>
                      <a:pt x="433" y="3988"/>
                      <a:pt x="910" y="3988"/>
                    </a:cubicBezTo>
                    <a:cubicBezTo>
                      <a:pt x="1077" y="3988"/>
                      <a:pt x="1250" y="3924"/>
                      <a:pt x="1398" y="3771"/>
                    </a:cubicBezTo>
                    <a:lnTo>
                      <a:pt x="3268" y="1854"/>
                    </a:lnTo>
                    <a:cubicBezTo>
                      <a:pt x="3490" y="1648"/>
                      <a:pt x="3616" y="1363"/>
                      <a:pt x="3616" y="1062"/>
                    </a:cubicBezTo>
                    <a:cubicBezTo>
                      <a:pt x="3616" y="397"/>
                      <a:pt x="3081" y="0"/>
                      <a:pt x="25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336;p29">
                <a:extLst>
                  <a:ext uri="{FF2B5EF4-FFF2-40B4-BE49-F238E27FC236}">
                    <a16:creationId xmlns:a16="http://schemas.microsoft.com/office/drawing/2014/main" id="{D4E6AD55-8A82-7404-7574-449585F3C77C}"/>
                  </a:ext>
                </a:extLst>
              </p:cNvPr>
              <p:cNvSpPr/>
              <p:nvPr/>
            </p:nvSpPr>
            <p:spPr>
              <a:xfrm rot="625103">
                <a:off x="2590421" y="3264386"/>
                <a:ext cx="278046" cy="238071"/>
              </a:xfrm>
              <a:custGeom>
                <a:avLst/>
                <a:gdLst/>
                <a:ahLst/>
                <a:cxnLst/>
                <a:rect l="l" t="t" r="r" b="b"/>
                <a:pathLst>
                  <a:path w="2504" h="2144" extrusionOk="0">
                    <a:moveTo>
                      <a:pt x="1426" y="1"/>
                    </a:moveTo>
                    <a:cubicBezTo>
                      <a:pt x="475" y="1"/>
                      <a:pt x="0" y="1141"/>
                      <a:pt x="666" y="1823"/>
                    </a:cubicBezTo>
                    <a:cubicBezTo>
                      <a:pt x="887" y="2044"/>
                      <a:pt x="1158" y="2143"/>
                      <a:pt x="1424" y="2143"/>
                    </a:cubicBezTo>
                    <a:cubicBezTo>
                      <a:pt x="1976" y="2143"/>
                      <a:pt x="2503" y="1715"/>
                      <a:pt x="2503" y="1062"/>
                    </a:cubicBezTo>
                    <a:cubicBezTo>
                      <a:pt x="2503" y="476"/>
                      <a:pt x="2012" y="1"/>
                      <a:pt x="14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37;p29">
                <a:extLst>
                  <a:ext uri="{FF2B5EF4-FFF2-40B4-BE49-F238E27FC236}">
                    <a16:creationId xmlns:a16="http://schemas.microsoft.com/office/drawing/2014/main" id="{0B6CA0FA-2E42-514D-ADD4-AE76A2343D1A}"/>
                  </a:ext>
                </a:extLst>
              </p:cNvPr>
              <p:cNvSpPr/>
              <p:nvPr/>
            </p:nvSpPr>
            <p:spPr>
              <a:xfrm rot="625103">
                <a:off x="1184891" y="3325689"/>
                <a:ext cx="160232" cy="411739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3708" extrusionOk="0">
                    <a:moveTo>
                      <a:pt x="587" y="1"/>
                    </a:moveTo>
                    <a:lnTo>
                      <a:pt x="32" y="666"/>
                    </a:lnTo>
                    <a:lnTo>
                      <a:pt x="0" y="3708"/>
                    </a:lnTo>
                    <a:lnTo>
                      <a:pt x="1442" y="1569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38;p29">
                <a:extLst>
                  <a:ext uri="{FF2B5EF4-FFF2-40B4-BE49-F238E27FC236}">
                    <a16:creationId xmlns:a16="http://schemas.microsoft.com/office/drawing/2014/main" id="{5F4599D3-5A07-BBF9-4624-1B6E65DBF09B}"/>
                  </a:ext>
                </a:extLst>
              </p:cNvPr>
              <p:cNvSpPr/>
              <p:nvPr/>
            </p:nvSpPr>
            <p:spPr>
              <a:xfrm rot="625103">
                <a:off x="410379" y="3647937"/>
                <a:ext cx="677348" cy="242957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2188" extrusionOk="0">
                    <a:moveTo>
                      <a:pt x="0" y="1"/>
                    </a:moveTo>
                    <a:lnTo>
                      <a:pt x="0" y="492"/>
                    </a:lnTo>
                    <a:lnTo>
                      <a:pt x="5925" y="2187"/>
                    </a:lnTo>
                    <a:lnTo>
                      <a:pt x="6100" y="6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39;p29">
                <a:extLst>
                  <a:ext uri="{FF2B5EF4-FFF2-40B4-BE49-F238E27FC236}">
                    <a16:creationId xmlns:a16="http://schemas.microsoft.com/office/drawing/2014/main" id="{CDBE4460-642B-C4DD-177F-9055A094C700}"/>
                  </a:ext>
                </a:extLst>
              </p:cNvPr>
              <p:cNvSpPr/>
              <p:nvPr/>
            </p:nvSpPr>
            <p:spPr>
              <a:xfrm rot="625103">
                <a:off x="1200119" y="3966163"/>
                <a:ext cx="476809" cy="239293"/>
              </a:xfrm>
              <a:custGeom>
                <a:avLst/>
                <a:gdLst/>
                <a:ahLst/>
                <a:cxnLst/>
                <a:rect l="l" t="t" r="r" b="b"/>
                <a:pathLst>
                  <a:path w="4294" h="2155" extrusionOk="0">
                    <a:moveTo>
                      <a:pt x="1157" y="0"/>
                    </a:moveTo>
                    <a:lnTo>
                      <a:pt x="0" y="919"/>
                    </a:lnTo>
                    <a:lnTo>
                      <a:pt x="3961" y="2155"/>
                    </a:lnTo>
                    <a:lnTo>
                      <a:pt x="4294" y="1759"/>
                    </a:lnTo>
                    <a:lnTo>
                      <a:pt x="11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40;p29">
                <a:extLst>
                  <a:ext uri="{FF2B5EF4-FFF2-40B4-BE49-F238E27FC236}">
                    <a16:creationId xmlns:a16="http://schemas.microsoft.com/office/drawing/2014/main" id="{D9FB226F-6463-70F9-6F0F-1BA43CC69925}"/>
                  </a:ext>
                </a:extLst>
              </p:cNvPr>
              <p:cNvSpPr/>
              <p:nvPr/>
            </p:nvSpPr>
            <p:spPr>
              <a:xfrm rot="625103">
                <a:off x="1190357" y="2261790"/>
                <a:ext cx="1616752" cy="1893243"/>
              </a:xfrm>
              <a:custGeom>
                <a:avLst/>
                <a:gdLst/>
                <a:ahLst/>
                <a:cxnLst/>
                <a:rect l="l" t="t" r="r" b="b"/>
                <a:pathLst>
                  <a:path w="14560" h="17050" extrusionOk="0">
                    <a:moveTo>
                      <a:pt x="14041" y="1"/>
                    </a:moveTo>
                    <a:cubicBezTo>
                      <a:pt x="13477" y="1"/>
                      <a:pt x="12474" y="316"/>
                      <a:pt x="11138" y="1999"/>
                    </a:cubicBezTo>
                    <a:cubicBezTo>
                      <a:pt x="8999" y="4693"/>
                      <a:pt x="6464" y="7814"/>
                      <a:pt x="6464" y="7814"/>
                    </a:cubicBezTo>
                    <a:lnTo>
                      <a:pt x="6226" y="6150"/>
                    </a:lnTo>
                    <a:lnTo>
                      <a:pt x="3644" y="9952"/>
                    </a:lnTo>
                    <a:lnTo>
                      <a:pt x="3755" y="11378"/>
                    </a:lnTo>
                    <a:lnTo>
                      <a:pt x="0" y="16622"/>
                    </a:lnTo>
                    <a:lnTo>
                      <a:pt x="1600" y="17050"/>
                    </a:lnTo>
                    <a:lnTo>
                      <a:pt x="2757" y="16131"/>
                    </a:lnTo>
                    <a:lnTo>
                      <a:pt x="6512" y="11505"/>
                    </a:lnTo>
                    <a:lnTo>
                      <a:pt x="9157" y="8194"/>
                    </a:lnTo>
                    <a:lnTo>
                      <a:pt x="8698" y="7988"/>
                    </a:lnTo>
                    <a:lnTo>
                      <a:pt x="14560" y="114"/>
                    </a:lnTo>
                    <a:cubicBezTo>
                      <a:pt x="14560" y="114"/>
                      <a:pt x="14379" y="1"/>
                      <a:pt x="140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41;p29">
                <a:extLst>
                  <a:ext uri="{FF2B5EF4-FFF2-40B4-BE49-F238E27FC236}">
                    <a16:creationId xmlns:a16="http://schemas.microsoft.com/office/drawing/2014/main" id="{0C86DAEB-EB50-8422-4031-370B7C0C759E}"/>
                  </a:ext>
                </a:extLst>
              </p:cNvPr>
              <p:cNvSpPr/>
              <p:nvPr/>
            </p:nvSpPr>
            <p:spPr>
              <a:xfrm rot="625103">
                <a:off x="53694" y="2585674"/>
                <a:ext cx="1917561" cy="679236"/>
              </a:xfrm>
              <a:custGeom>
                <a:avLst/>
                <a:gdLst/>
                <a:ahLst/>
                <a:cxnLst/>
                <a:rect l="l" t="t" r="r" b="b"/>
                <a:pathLst>
                  <a:path w="17269" h="6117" extrusionOk="0">
                    <a:moveTo>
                      <a:pt x="0" y="1"/>
                    </a:moveTo>
                    <a:lnTo>
                      <a:pt x="0" y="809"/>
                    </a:lnTo>
                    <a:lnTo>
                      <a:pt x="14243" y="6116"/>
                    </a:lnTo>
                    <a:lnTo>
                      <a:pt x="17268" y="16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42;p29">
                <a:extLst>
                  <a:ext uri="{FF2B5EF4-FFF2-40B4-BE49-F238E27FC236}">
                    <a16:creationId xmlns:a16="http://schemas.microsoft.com/office/drawing/2014/main" id="{1BABC459-9F0C-B597-5D5C-EACCD5350312}"/>
                  </a:ext>
                </a:extLst>
              </p:cNvPr>
              <p:cNvSpPr/>
              <p:nvPr/>
            </p:nvSpPr>
            <p:spPr>
              <a:xfrm rot="625103">
                <a:off x="92325" y="2584225"/>
                <a:ext cx="1863040" cy="256948"/>
              </a:xfrm>
              <a:custGeom>
                <a:avLst/>
                <a:gdLst/>
                <a:ahLst/>
                <a:cxnLst/>
                <a:rect l="l" t="t" r="r" b="b"/>
                <a:pathLst>
                  <a:path w="16778" h="2314" extrusionOk="0">
                    <a:moveTo>
                      <a:pt x="0" y="1"/>
                    </a:moveTo>
                    <a:lnTo>
                      <a:pt x="0" y="350"/>
                    </a:lnTo>
                    <a:lnTo>
                      <a:pt x="16270" y="2314"/>
                    </a:lnTo>
                    <a:lnTo>
                      <a:pt x="16777" y="158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43;p29">
                <a:extLst>
                  <a:ext uri="{FF2B5EF4-FFF2-40B4-BE49-F238E27FC236}">
                    <a16:creationId xmlns:a16="http://schemas.microsoft.com/office/drawing/2014/main" id="{90B44B6A-AB34-E6EA-0D02-244EF7063030}"/>
                  </a:ext>
                </a:extLst>
              </p:cNvPr>
              <p:cNvSpPr/>
              <p:nvPr/>
            </p:nvSpPr>
            <p:spPr>
              <a:xfrm rot="625103">
                <a:off x="1289389" y="2645165"/>
                <a:ext cx="380092" cy="442497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3985" extrusionOk="0">
                    <a:moveTo>
                      <a:pt x="2326" y="0"/>
                    </a:moveTo>
                    <a:cubicBezTo>
                      <a:pt x="1964" y="0"/>
                      <a:pt x="1602" y="175"/>
                      <a:pt x="1394" y="566"/>
                    </a:cubicBezTo>
                    <a:lnTo>
                      <a:pt x="95" y="2942"/>
                    </a:lnTo>
                    <a:cubicBezTo>
                      <a:pt x="32" y="3053"/>
                      <a:pt x="0" y="3180"/>
                      <a:pt x="0" y="3290"/>
                    </a:cubicBezTo>
                    <a:cubicBezTo>
                      <a:pt x="0" y="3705"/>
                      <a:pt x="342" y="3984"/>
                      <a:pt x="697" y="3984"/>
                    </a:cubicBezTo>
                    <a:cubicBezTo>
                      <a:pt x="871" y="3984"/>
                      <a:pt x="1048" y="3917"/>
                      <a:pt x="1188" y="3766"/>
                    </a:cubicBezTo>
                    <a:lnTo>
                      <a:pt x="3058" y="1865"/>
                    </a:lnTo>
                    <a:cubicBezTo>
                      <a:pt x="3280" y="1659"/>
                      <a:pt x="3406" y="1373"/>
                      <a:pt x="3422" y="1072"/>
                    </a:cubicBezTo>
                    <a:cubicBezTo>
                      <a:pt x="3422" y="404"/>
                      <a:pt x="2875" y="0"/>
                      <a:pt x="23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44;p29">
                <a:extLst>
                  <a:ext uri="{FF2B5EF4-FFF2-40B4-BE49-F238E27FC236}">
                    <a16:creationId xmlns:a16="http://schemas.microsoft.com/office/drawing/2014/main" id="{9590485E-C1D3-1C24-3AF0-877AEE953BAF}"/>
                  </a:ext>
                </a:extLst>
              </p:cNvPr>
              <p:cNvSpPr/>
              <p:nvPr/>
            </p:nvSpPr>
            <p:spPr>
              <a:xfrm rot="625103">
                <a:off x="1447246" y="2660616"/>
                <a:ext cx="237627" cy="237516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2139" extrusionOk="0">
                    <a:moveTo>
                      <a:pt x="1078" y="0"/>
                    </a:moveTo>
                    <a:cubicBezTo>
                      <a:pt x="492" y="0"/>
                      <a:pt x="1" y="475"/>
                      <a:pt x="1" y="1061"/>
                    </a:cubicBezTo>
                    <a:cubicBezTo>
                      <a:pt x="1" y="1648"/>
                      <a:pt x="492" y="2139"/>
                      <a:pt x="1078" y="2139"/>
                    </a:cubicBezTo>
                    <a:cubicBezTo>
                      <a:pt x="1664" y="2139"/>
                      <a:pt x="2139" y="1648"/>
                      <a:pt x="2139" y="1061"/>
                    </a:cubicBezTo>
                    <a:cubicBezTo>
                      <a:pt x="2139" y="475"/>
                      <a:pt x="1664" y="0"/>
                      <a:pt x="10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45;p29">
                <a:extLst>
                  <a:ext uri="{FF2B5EF4-FFF2-40B4-BE49-F238E27FC236}">
                    <a16:creationId xmlns:a16="http://schemas.microsoft.com/office/drawing/2014/main" id="{0A68B966-A737-6AF1-97E7-64EA4C176549}"/>
                  </a:ext>
                </a:extLst>
              </p:cNvPr>
              <p:cNvSpPr/>
              <p:nvPr/>
            </p:nvSpPr>
            <p:spPr>
              <a:xfrm rot="625103">
                <a:off x="1489589" y="2701201"/>
                <a:ext cx="154902" cy="154902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395" extrusionOk="0">
                    <a:moveTo>
                      <a:pt x="698" y="0"/>
                    </a:moveTo>
                    <a:cubicBezTo>
                      <a:pt x="318" y="0"/>
                      <a:pt x="1" y="317"/>
                      <a:pt x="1" y="697"/>
                    </a:cubicBezTo>
                    <a:cubicBezTo>
                      <a:pt x="1" y="1078"/>
                      <a:pt x="318" y="1395"/>
                      <a:pt x="698" y="1395"/>
                    </a:cubicBezTo>
                    <a:cubicBezTo>
                      <a:pt x="1078" y="1395"/>
                      <a:pt x="1395" y="1078"/>
                      <a:pt x="1395" y="697"/>
                    </a:cubicBezTo>
                    <a:cubicBezTo>
                      <a:pt x="1395" y="317"/>
                      <a:pt x="1078" y="0"/>
                      <a:pt x="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46;p29">
                <a:extLst>
                  <a:ext uri="{FF2B5EF4-FFF2-40B4-BE49-F238E27FC236}">
                    <a16:creationId xmlns:a16="http://schemas.microsoft.com/office/drawing/2014/main" id="{F8417E96-5761-CCA8-44D9-9F50A6C8DB7E}"/>
                  </a:ext>
                </a:extLst>
              </p:cNvPr>
              <p:cNvSpPr/>
              <p:nvPr/>
            </p:nvSpPr>
            <p:spPr>
              <a:xfrm rot="625103">
                <a:off x="2644870" y="3307699"/>
                <a:ext cx="181329" cy="153347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381" extrusionOk="0">
                    <a:moveTo>
                      <a:pt x="935" y="1"/>
                    </a:moveTo>
                    <a:cubicBezTo>
                      <a:pt x="317" y="1"/>
                      <a:pt x="0" y="746"/>
                      <a:pt x="444" y="1173"/>
                    </a:cubicBezTo>
                    <a:cubicBezTo>
                      <a:pt x="582" y="1317"/>
                      <a:pt x="755" y="1381"/>
                      <a:pt x="926" y="1381"/>
                    </a:cubicBezTo>
                    <a:cubicBezTo>
                      <a:pt x="1284" y="1381"/>
                      <a:pt x="1632" y="1100"/>
                      <a:pt x="1632" y="682"/>
                    </a:cubicBezTo>
                    <a:cubicBezTo>
                      <a:pt x="1632" y="302"/>
                      <a:pt x="1315" y="1"/>
                      <a:pt x="9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347;p29">
              <a:extLst>
                <a:ext uri="{FF2B5EF4-FFF2-40B4-BE49-F238E27FC236}">
                  <a16:creationId xmlns:a16="http://schemas.microsoft.com/office/drawing/2014/main" id="{549614D5-602C-1250-7C33-1D998F24CCF8}"/>
                </a:ext>
              </a:extLst>
            </p:cNvPr>
            <p:cNvSpPr/>
            <p:nvPr/>
          </p:nvSpPr>
          <p:spPr>
            <a:xfrm rot="625103">
              <a:off x="2816090" y="2062838"/>
              <a:ext cx="172557" cy="117925"/>
            </a:xfrm>
            <a:custGeom>
              <a:avLst/>
              <a:gdLst/>
              <a:ahLst/>
              <a:cxnLst/>
              <a:rect l="l" t="t" r="r" b="b"/>
              <a:pathLst>
                <a:path w="1554" h="1062" extrusionOk="0">
                  <a:moveTo>
                    <a:pt x="1553" y="0"/>
                  </a:moveTo>
                  <a:lnTo>
                    <a:pt x="1553" y="0"/>
                  </a:lnTo>
                  <a:cubicBezTo>
                    <a:pt x="1316" y="79"/>
                    <a:pt x="1094" y="174"/>
                    <a:pt x="872" y="285"/>
                  </a:cubicBezTo>
                  <a:cubicBezTo>
                    <a:pt x="603" y="507"/>
                    <a:pt x="318" y="761"/>
                    <a:pt x="1" y="1062"/>
                  </a:cubicBezTo>
                  <a:lnTo>
                    <a:pt x="492" y="935"/>
                  </a:lnTo>
                  <a:cubicBezTo>
                    <a:pt x="492" y="935"/>
                    <a:pt x="951" y="539"/>
                    <a:pt x="1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DF5AF29-F491-317B-B899-A4C811287847}"/>
              </a:ext>
            </a:extLst>
          </p:cNvPr>
          <p:cNvSpPr txBox="1"/>
          <p:nvPr/>
        </p:nvSpPr>
        <p:spPr>
          <a:xfrm>
            <a:off x="8842248" y="4800600"/>
            <a:ext cx="36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075258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ítulo 2">
            <a:extLst>
              <a:ext uri="{FF2B5EF4-FFF2-40B4-BE49-F238E27FC236}">
                <a16:creationId xmlns:a16="http://schemas.microsoft.com/office/drawing/2014/main" id="{2D89E1A9-4744-37A2-7D27-DE7575D22BA0}"/>
              </a:ext>
            </a:extLst>
          </p:cNvPr>
          <p:cNvSpPr txBox="1">
            <a:spLocks/>
          </p:cNvSpPr>
          <p:nvPr/>
        </p:nvSpPr>
        <p:spPr>
          <a:xfrm>
            <a:off x="169017" y="4378274"/>
            <a:ext cx="1856526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PT" sz="1400" dirty="0">
                <a:solidFill>
                  <a:schemeClr val="bg2"/>
                </a:solidFill>
              </a:rPr>
              <a:t>A</a:t>
            </a:r>
            <a:r>
              <a:rPr lang="pt-PT" sz="1400" dirty="0">
                <a:solidFill>
                  <a:schemeClr val="tx1"/>
                </a:solidFill>
              </a:rPr>
              <a:t>CLI</a:t>
            </a:r>
          </a:p>
        </p:txBody>
      </p:sp>
      <p:pic>
        <p:nvPicPr>
          <p:cNvPr id="102" name="Picture 22" descr="Server PNG transparent image download, size: 1789x1105px">
            <a:extLst>
              <a:ext uri="{FF2B5EF4-FFF2-40B4-BE49-F238E27FC236}">
                <a16:creationId xmlns:a16="http://schemas.microsoft.com/office/drawing/2014/main" id="{5AD90BEF-3521-B3C4-8EBF-BA77D2CD3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4" t="-573" b="1"/>
          <a:stretch/>
        </p:blipFill>
        <p:spPr bwMode="auto">
          <a:xfrm>
            <a:off x="2727972" y="1589649"/>
            <a:ext cx="1481328" cy="160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8">
            <a:extLst>
              <a:ext uri="{FF2B5EF4-FFF2-40B4-BE49-F238E27FC236}">
                <a16:creationId xmlns:a16="http://schemas.microsoft.com/office/drawing/2014/main" id="{13472239-B206-C9A0-5A11-F6D14DBD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181" y="1874115"/>
            <a:ext cx="902522" cy="138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8">
            <a:extLst>
              <a:ext uri="{FF2B5EF4-FFF2-40B4-BE49-F238E27FC236}">
                <a16:creationId xmlns:a16="http://schemas.microsoft.com/office/drawing/2014/main" id="{14E1D2C4-5388-83D7-6A25-4100360D6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318" y="1014757"/>
            <a:ext cx="626775" cy="96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8">
            <a:extLst>
              <a:ext uri="{FF2B5EF4-FFF2-40B4-BE49-F238E27FC236}">
                <a16:creationId xmlns:a16="http://schemas.microsoft.com/office/drawing/2014/main" id="{3AC09996-9708-71E7-012D-DFE1E483A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319" y="2369230"/>
            <a:ext cx="626775" cy="96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8">
            <a:extLst>
              <a:ext uri="{FF2B5EF4-FFF2-40B4-BE49-F238E27FC236}">
                <a16:creationId xmlns:a16="http://schemas.microsoft.com/office/drawing/2014/main" id="{C622C903-491C-A7FB-6FC0-D06CF17D8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319" y="3814945"/>
            <a:ext cx="626775" cy="96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37DEAE1C-9AE9-2F8B-4B42-7A09CA8B7A11}"/>
              </a:ext>
            </a:extLst>
          </p:cNvPr>
          <p:cNvSpPr txBox="1"/>
          <p:nvPr/>
        </p:nvSpPr>
        <p:spPr>
          <a:xfrm>
            <a:off x="5072304" y="1584677"/>
            <a:ext cx="990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Cluster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DB489440-745A-470D-070A-B73BD464CCBF}"/>
              </a:ext>
            </a:extLst>
          </p:cNvPr>
          <p:cNvSpPr txBox="1"/>
          <p:nvPr/>
        </p:nvSpPr>
        <p:spPr>
          <a:xfrm>
            <a:off x="6919512" y="741692"/>
            <a:ext cx="1081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Server A.1</a:t>
            </a:r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57A0C31A-094F-6162-C64F-D401DCBC2DCC}"/>
              </a:ext>
            </a:extLst>
          </p:cNvPr>
          <p:cNvSpPr txBox="1"/>
          <p:nvPr/>
        </p:nvSpPr>
        <p:spPr>
          <a:xfrm>
            <a:off x="6919514" y="2131385"/>
            <a:ext cx="935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Server A.2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A294955C-E6D9-F916-6213-F68635AEEE7D}"/>
              </a:ext>
            </a:extLst>
          </p:cNvPr>
          <p:cNvSpPr txBox="1"/>
          <p:nvPr/>
        </p:nvSpPr>
        <p:spPr>
          <a:xfrm>
            <a:off x="6919514" y="3547259"/>
            <a:ext cx="935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Server A.N</a:t>
            </a:r>
          </a:p>
        </p:txBody>
      </p:sp>
      <p:sp>
        <p:nvSpPr>
          <p:cNvPr id="114" name="Retângulo 113">
            <a:extLst>
              <a:ext uri="{FF2B5EF4-FFF2-40B4-BE49-F238E27FC236}">
                <a16:creationId xmlns:a16="http://schemas.microsoft.com/office/drawing/2014/main" id="{1DA5BC67-0FEA-01E4-54E8-70E621F14CDD}"/>
              </a:ext>
            </a:extLst>
          </p:cNvPr>
          <p:cNvSpPr/>
          <p:nvPr/>
        </p:nvSpPr>
        <p:spPr>
          <a:xfrm>
            <a:off x="2368296" y="731520"/>
            <a:ext cx="5760720" cy="43324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2019AE82-B323-F3D4-6F77-B5BD31B37549}"/>
              </a:ext>
            </a:extLst>
          </p:cNvPr>
          <p:cNvSpPr txBox="1"/>
          <p:nvPr/>
        </p:nvSpPr>
        <p:spPr>
          <a:xfrm>
            <a:off x="928015" y="3178537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/>
              <a:t>HTTP/JSON</a:t>
            </a: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E06F8CA4-B427-B37A-7038-23EB96980437}"/>
              </a:ext>
            </a:extLst>
          </p:cNvPr>
          <p:cNvSpPr txBox="1"/>
          <p:nvPr/>
        </p:nvSpPr>
        <p:spPr>
          <a:xfrm>
            <a:off x="1725436" y="379853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/>
              <a:t>SCP</a:t>
            </a:r>
          </a:p>
        </p:txBody>
      </p:sp>
      <p:cxnSp>
        <p:nvCxnSpPr>
          <p:cNvPr id="119" name="Conexão em Ângulos Retos 118">
            <a:extLst>
              <a:ext uri="{FF2B5EF4-FFF2-40B4-BE49-F238E27FC236}">
                <a16:creationId xmlns:a16="http://schemas.microsoft.com/office/drawing/2014/main" id="{8FE99ACC-1328-5E77-875F-12FF25C3D40A}"/>
              </a:ext>
            </a:extLst>
          </p:cNvPr>
          <p:cNvCxnSpPr>
            <a:endCxn id="103" idx="1"/>
          </p:cNvCxnSpPr>
          <p:nvPr/>
        </p:nvCxnSpPr>
        <p:spPr>
          <a:xfrm>
            <a:off x="4023360" y="2482441"/>
            <a:ext cx="1028821" cy="85263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0" name="Conexão Reta 119">
            <a:extLst>
              <a:ext uri="{FF2B5EF4-FFF2-40B4-BE49-F238E27FC236}">
                <a16:creationId xmlns:a16="http://schemas.microsoft.com/office/drawing/2014/main" id="{E3EDE9A3-8FBB-E726-C69F-A53A4C33EE0B}"/>
              </a:ext>
            </a:extLst>
          </p:cNvPr>
          <p:cNvCxnSpPr/>
          <p:nvPr/>
        </p:nvCxnSpPr>
        <p:spPr>
          <a:xfrm>
            <a:off x="6382512" y="1362456"/>
            <a:ext cx="0" cy="29468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1" name="Conexão Reta Unidirecional 120">
            <a:extLst>
              <a:ext uri="{FF2B5EF4-FFF2-40B4-BE49-F238E27FC236}">
                <a16:creationId xmlns:a16="http://schemas.microsoft.com/office/drawing/2014/main" id="{FC18ECDA-3B72-AA36-B409-390320B578B9}"/>
              </a:ext>
            </a:extLst>
          </p:cNvPr>
          <p:cNvCxnSpPr/>
          <p:nvPr/>
        </p:nvCxnSpPr>
        <p:spPr>
          <a:xfrm>
            <a:off x="6382512" y="1362456"/>
            <a:ext cx="61680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2" name="Conexão Reta Unidirecional 121">
            <a:extLst>
              <a:ext uri="{FF2B5EF4-FFF2-40B4-BE49-F238E27FC236}">
                <a16:creationId xmlns:a16="http://schemas.microsoft.com/office/drawing/2014/main" id="{CCE56C2D-ADBC-3505-7C3C-F43D85662F15}"/>
              </a:ext>
            </a:extLst>
          </p:cNvPr>
          <p:cNvCxnSpPr/>
          <p:nvPr/>
        </p:nvCxnSpPr>
        <p:spPr>
          <a:xfrm>
            <a:off x="6382512" y="4293574"/>
            <a:ext cx="61680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3" name="Conexão Reta Unidirecional 122">
            <a:extLst>
              <a:ext uri="{FF2B5EF4-FFF2-40B4-BE49-F238E27FC236}">
                <a16:creationId xmlns:a16="http://schemas.microsoft.com/office/drawing/2014/main" id="{5A7D3FE6-E41D-91C5-402F-E3E14E1527AB}"/>
              </a:ext>
            </a:extLst>
          </p:cNvPr>
          <p:cNvCxnSpPr/>
          <p:nvPr/>
        </p:nvCxnSpPr>
        <p:spPr>
          <a:xfrm>
            <a:off x="6382512" y="2672038"/>
            <a:ext cx="61680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4" name="Conexão Reta Unidirecional 123">
            <a:extLst>
              <a:ext uri="{FF2B5EF4-FFF2-40B4-BE49-F238E27FC236}">
                <a16:creationId xmlns:a16="http://schemas.microsoft.com/office/drawing/2014/main" id="{9AE5700E-E47B-B2DB-D0F9-8A20258D5674}"/>
              </a:ext>
            </a:extLst>
          </p:cNvPr>
          <p:cNvCxnSpPr>
            <a:cxnSpLocks/>
          </p:cNvCxnSpPr>
          <p:nvPr/>
        </p:nvCxnSpPr>
        <p:spPr>
          <a:xfrm flipH="1">
            <a:off x="5756021" y="2665180"/>
            <a:ext cx="612378" cy="68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58A28B0F-F8A9-81B9-62D3-005D24B50D53}"/>
              </a:ext>
            </a:extLst>
          </p:cNvPr>
          <p:cNvSpPr txBox="1"/>
          <p:nvPr/>
        </p:nvSpPr>
        <p:spPr>
          <a:xfrm>
            <a:off x="3997368" y="2131386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/>
              <a:t>HTTP/JSON</a:t>
            </a:r>
          </a:p>
        </p:txBody>
      </p:sp>
      <p:pic>
        <p:nvPicPr>
          <p:cNvPr id="126" name="Picture 38" descr="Database icon PNG and SVG Vector Free Download">
            <a:extLst>
              <a:ext uri="{FF2B5EF4-FFF2-40B4-BE49-F238E27FC236}">
                <a16:creationId xmlns:a16="http://schemas.microsoft.com/office/drawing/2014/main" id="{AD713DC1-117E-A4DB-88E5-93E45C86D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176" y="4547165"/>
            <a:ext cx="336397" cy="39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38" descr="Database icon PNG and SVG Vector Free Download">
            <a:extLst>
              <a:ext uri="{FF2B5EF4-FFF2-40B4-BE49-F238E27FC236}">
                <a16:creationId xmlns:a16="http://schemas.microsoft.com/office/drawing/2014/main" id="{99D8D502-F649-724C-4F10-BFB064A1A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116" y="3124784"/>
            <a:ext cx="336397" cy="39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38" descr="Database icon PNG and SVG Vector Free Download">
            <a:extLst>
              <a:ext uri="{FF2B5EF4-FFF2-40B4-BE49-F238E27FC236}">
                <a16:creationId xmlns:a16="http://schemas.microsoft.com/office/drawing/2014/main" id="{D5DB7D30-C7ED-6460-EEBF-9C38FAC6B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116" y="1735242"/>
            <a:ext cx="336397" cy="39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38" descr="Database icon PNG and SVG Vector Free Download">
            <a:extLst>
              <a:ext uri="{FF2B5EF4-FFF2-40B4-BE49-F238E27FC236}">
                <a16:creationId xmlns:a16="http://schemas.microsoft.com/office/drawing/2014/main" id="{565D2BC6-370D-86E2-381F-584928569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400" y="3505151"/>
            <a:ext cx="615017" cy="71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1E65075F-614C-786E-6AC1-04812C77907C}"/>
              </a:ext>
            </a:extLst>
          </p:cNvPr>
          <p:cNvSpPr txBox="1"/>
          <p:nvPr/>
        </p:nvSpPr>
        <p:spPr>
          <a:xfrm>
            <a:off x="2631908" y="4224001"/>
            <a:ext cx="1342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AUTH TOKEN</a:t>
            </a:r>
          </a:p>
          <a:p>
            <a:pPr algn="ctr"/>
            <a:r>
              <a:rPr lang="pt-PT" dirty="0"/>
              <a:t>DATABASE</a:t>
            </a:r>
          </a:p>
        </p:txBody>
      </p:sp>
      <p:cxnSp>
        <p:nvCxnSpPr>
          <p:cNvPr id="131" name="Conexão em Ângulos Retos 130">
            <a:extLst>
              <a:ext uri="{FF2B5EF4-FFF2-40B4-BE49-F238E27FC236}">
                <a16:creationId xmlns:a16="http://schemas.microsoft.com/office/drawing/2014/main" id="{A5AC929A-72C7-483C-091A-31B349D3971A}"/>
              </a:ext>
            </a:extLst>
          </p:cNvPr>
          <p:cNvCxnSpPr>
            <a:cxnSpLocks/>
            <a:endCxn id="129" idx="0"/>
          </p:cNvCxnSpPr>
          <p:nvPr/>
        </p:nvCxnSpPr>
        <p:spPr>
          <a:xfrm rot="5400000">
            <a:off x="3083469" y="3231214"/>
            <a:ext cx="466378" cy="81497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32" name="Picture 44" descr="ícone do site transparente png 14391995 PNG">
            <a:extLst>
              <a:ext uri="{FF2B5EF4-FFF2-40B4-BE49-F238E27FC236}">
                <a16:creationId xmlns:a16="http://schemas.microsoft.com/office/drawing/2014/main" id="{16DB2631-CBDE-244A-F29F-486778563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69" y="1877508"/>
            <a:ext cx="1233767" cy="71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5" name="Conexão Reta Unidirecional 134">
            <a:extLst>
              <a:ext uri="{FF2B5EF4-FFF2-40B4-BE49-F238E27FC236}">
                <a16:creationId xmlns:a16="http://schemas.microsoft.com/office/drawing/2014/main" id="{428A077A-56F8-D315-79CC-910E129EC678}"/>
              </a:ext>
            </a:extLst>
          </p:cNvPr>
          <p:cNvCxnSpPr>
            <a:cxnSpLocks/>
          </p:cNvCxnSpPr>
          <p:nvPr/>
        </p:nvCxnSpPr>
        <p:spPr>
          <a:xfrm flipV="1">
            <a:off x="671016" y="2719227"/>
            <a:ext cx="379076" cy="13984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37" name="Picture 4" descr="The Go Programming Language">
            <a:extLst>
              <a:ext uri="{FF2B5EF4-FFF2-40B4-BE49-F238E27FC236}">
                <a16:creationId xmlns:a16="http://schemas.microsoft.com/office/drawing/2014/main" id="{9C0EB95C-1661-5ECF-D17E-4CF310B01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661" y="4245552"/>
            <a:ext cx="659283" cy="58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4" descr="The Go Programming Language">
            <a:extLst>
              <a:ext uri="{FF2B5EF4-FFF2-40B4-BE49-F238E27FC236}">
                <a16:creationId xmlns:a16="http://schemas.microsoft.com/office/drawing/2014/main" id="{1B7F39E1-5450-E84C-6A0E-2A1B99DBD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324" y="1443826"/>
            <a:ext cx="659283" cy="58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4" descr="The Go Programming Language">
            <a:extLst>
              <a:ext uri="{FF2B5EF4-FFF2-40B4-BE49-F238E27FC236}">
                <a16:creationId xmlns:a16="http://schemas.microsoft.com/office/drawing/2014/main" id="{BF5C4BBA-0FD3-9D5D-E57D-A8501B523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489" y="1045073"/>
            <a:ext cx="659283" cy="58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4" descr="The Go Programming Language">
            <a:extLst>
              <a:ext uri="{FF2B5EF4-FFF2-40B4-BE49-F238E27FC236}">
                <a16:creationId xmlns:a16="http://schemas.microsoft.com/office/drawing/2014/main" id="{0282222B-5A80-6684-A1A7-F17CFE5F5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494" y="2478422"/>
            <a:ext cx="659283" cy="58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4" descr="The Go Programming Language">
            <a:extLst>
              <a:ext uri="{FF2B5EF4-FFF2-40B4-BE49-F238E27FC236}">
                <a16:creationId xmlns:a16="http://schemas.microsoft.com/office/drawing/2014/main" id="{F10174A9-B4EE-BD5B-0552-5BCB2D43F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746" y="3936473"/>
            <a:ext cx="659283" cy="58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34" descr="Free download Docker Moby logo | Vector logo, Vector free, ? logo">
            <a:extLst>
              <a:ext uri="{FF2B5EF4-FFF2-40B4-BE49-F238E27FC236}">
                <a16:creationId xmlns:a16="http://schemas.microsoft.com/office/drawing/2014/main" id="{531A073C-963B-C373-F307-8BEAFD2B3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726" y="871597"/>
            <a:ext cx="963354" cy="96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4">
            <a:extLst>
              <a:ext uri="{FF2B5EF4-FFF2-40B4-BE49-F238E27FC236}">
                <a16:creationId xmlns:a16="http://schemas.microsoft.com/office/drawing/2014/main" id="{2E854464-96DE-A560-3A34-D0C76EFD5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362" y="1954214"/>
            <a:ext cx="468206" cy="40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Computer User PNG Transparent Images Free Download | Vector Files | Pngtree">
            <a:extLst>
              <a:ext uri="{FF2B5EF4-FFF2-40B4-BE49-F238E27FC236}">
                <a16:creationId xmlns:a16="http://schemas.microsoft.com/office/drawing/2014/main" id="{4FF68E9D-82C9-FF53-AC4D-43FD09280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3276386"/>
            <a:ext cx="2139696" cy="213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5" name="Conexão Curva 114">
            <a:extLst>
              <a:ext uri="{FF2B5EF4-FFF2-40B4-BE49-F238E27FC236}">
                <a16:creationId xmlns:a16="http://schemas.microsoft.com/office/drawing/2014/main" id="{4B3E7C68-851E-2309-6636-F1972DFE56DE}"/>
              </a:ext>
            </a:extLst>
          </p:cNvPr>
          <p:cNvCxnSpPr>
            <a:cxnSpLocks/>
          </p:cNvCxnSpPr>
          <p:nvPr/>
        </p:nvCxnSpPr>
        <p:spPr>
          <a:xfrm flipV="1">
            <a:off x="1179622" y="2846582"/>
            <a:ext cx="1541674" cy="968363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9" name="Google Shape;372;p32">
            <a:extLst>
              <a:ext uri="{FF2B5EF4-FFF2-40B4-BE49-F238E27FC236}">
                <a16:creationId xmlns:a16="http://schemas.microsoft.com/office/drawing/2014/main" id="{9959E1BF-107C-C9DA-7319-25B53E7084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45389" y="94155"/>
            <a:ext cx="415392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APPJET CENTER</a:t>
            </a:r>
            <a:endParaRPr dirty="0"/>
          </a:p>
        </p:txBody>
      </p:sp>
      <p:sp>
        <p:nvSpPr>
          <p:cNvPr id="150" name="Google Shape;372;p32">
            <a:extLst>
              <a:ext uri="{FF2B5EF4-FFF2-40B4-BE49-F238E27FC236}">
                <a16:creationId xmlns:a16="http://schemas.microsoft.com/office/drawing/2014/main" id="{982E460C-2C74-4BD2-CC3A-1118DB1C44E0}"/>
              </a:ext>
            </a:extLst>
          </p:cNvPr>
          <p:cNvSpPr txBox="1">
            <a:spLocks/>
          </p:cNvSpPr>
          <p:nvPr/>
        </p:nvSpPr>
        <p:spPr>
          <a:xfrm>
            <a:off x="1778905" y="565255"/>
            <a:ext cx="409071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3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>
            <a:r>
              <a:rPr lang="pt-PT" sz="1600" dirty="0" err="1">
                <a:solidFill>
                  <a:srgbClr val="FF0000"/>
                </a:solidFill>
              </a:rPr>
              <a:t>A</a:t>
            </a:r>
            <a:r>
              <a:rPr lang="pt-PT" sz="1600" dirty="0" err="1"/>
              <a:t>Decision</a:t>
            </a:r>
            <a:r>
              <a:rPr lang="pt-PT" sz="1600" dirty="0"/>
              <a:t> Manager</a:t>
            </a:r>
          </a:p>
        </p:txBody>
      </p:sp>
      <p:sp>
        <p:nvSpPr>
          <p:cNvPr id="151" name="Google Shape;372;p32">
            <a:extLst>
              <a:ext uri="{FF2B5EF4-FFF2-40B4-BE49-F238E27FC236}">
                <a16:creationId xmlns:a16="http://schemas.microsoft.com/office/drawing/2014/main" id="{7E30A423-7F3A-4AD7-CA8C-7627A6BB4FA8}"/>
              </a:ext>
            </a:extLst>
          </p:cNvPr>
          <p:cNvSpPr txBox="1">
            <a:spLocks/>
          </p:cNvSpPr>
          <p:nvPr/>
        </p:nvSpPr>
        <p:spPr>
          <a:xfrm>
            <a:off x="3975086" y="572014"/>
            <a:ext cx="409071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3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>
            <a:r>
              <a:rPr lang="pt-PT" sz="1600" dirty="0" err="1">
                <a:solidFill>
                  <a:srgbClr val="FF0000"/>
                </a:solidFill>
              </a:rPr>
              <a:t>A</a:t>
            </a:r>
            <a:r>
              <a:rPr lang="pt-PT" sz="1600" dirty="0" err="1"/>
              <a:t>Server</a:t>
            </a:r>
            <a:r>
              <a:rPr lang="pt-PT" sz="1600" dirty="0"/>
              <a:t> </a:t>
            </a:r>
            <a:r>
              <a:rPr lang="pt-PT" sz="1600" dirty="0" err="1"/>
              <a:t>Daemons</a:t>
            </a:r>
            <a:endParaRPr lang="pt-PT" sz="1600" dirty="0"/>
          </a:p>
        </p:txBody>
      </p:sp>
      <p:sp>
        <p:nvSpPr>
          <p:cNvPr id="152" name="Google Shape;372;p32">
            <a:extLst>
              <a:ext uri="{FF2B5EF4-FFF2-40B4-BE49-F238E27FC236}">
                <a16:creationId xmlns:a16="http://schemas.microsoft.com/office/drawing/2014/main" id="{E337A16B-6FF3-96BA-6C71-CB7840DA8993}"/>
              </a:ext>
            </a:extLst>
          </p:cNvPr>
          <p:cNvSpPr txBox="1">
            <a:spLocks/>
          </p:cNvSpPr>
          <p:nvPr/>
        </p:nvSpPr>
        <p:spPr>
          <a:xfrm>
            <a:off x="-734877" y="1157654"/>
            <a:ext cx="409071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3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Work Sans ExtraBold"/>
              <a:buNone/>
              <a:defRPr sz="2500" b="0" i="0" u="none" strike="noStrike" cap="none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>
            <a:r>
              <a:rPr lang="pt-PT" sz="1600" dirty="0" err="1">
                <a:solidFill>
                  <a:srgbClr val="FF0000"/>
                </a:solidFill>
              </a:rPr>
              <a:t>A</a:t>
            </a:r>
            <a:r>
              <a:rPr lang="pt-PT" sz="1600" dirty="0" err="1"/>
              <a:t>Documentation</a:t>
            </a:r>
            <a:endParaRPr lang="pt-PT" sz="1600" dirty="0"/>
          </a:p>
          <a:p>
            <a:r>
              <a:rPr lang="pt-PT" sz="1600" dirty="0" err="1">
                <a:solidFill>
                  <a:srgbClr val="FF0000"/>
                </a:solidFill>
              </a:rPr>
              <a:t>A</a:t>
            </a:r>
            <a:r>
              <a:rPr lang="pt-PT" sz="1600" dirty="0" err="1"/>
              <a:t>Monitoring</a:t>
            </a:r>
            <a:endParaRPr lang="pt-PT" sz="1600" dirty="0"/>
          </a:p>
        </p:txBody>
      </p:sp>
      <p:pic>
        <p:nvPicPr>
          <p:cNvPr id="155" name="Picture 34" descr="Free download Docker Moby logo | Vector logo, Vector free, ? logo">
            <a:extLst>
              <a:ext uri="{FF2B5EF4-FFF2-40B4-BE49-F238E27FC236}">
                <a16:creationId xmlns:a16="http://schemas.microsoft.com/office/drawing/2014/main" id="{1F17CE0D-E892-6331-EF89-5E3FAD187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169" y="2300704"/>
            <a:ext cx="963354" cy="96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CaixaDeTexto 155">
            <a:extLst>
              <a:ext uri="{FF2B5EF4-FFF2-40B4-BE49-F238E27FC236}">
                <a16:creationId xmlns:a16="http://schemas.microsoft.com/office/drawing/2014/main" id="{8D6D19AB-EF78-ADC5-C337-22CA2387D3F7}"/>
              </a:ext>
            </a:extLst>
          </p:cNvPr>
          <p:cNvSpPr txBox="1"/>
          <p:nvPr/>
        </p:nvSpPr>
        <p:spPr>
          <a:xfrm>
            <a:off x="8878824" y="4800600"/>
            <a:ext cx="36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2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568555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9"/>
          <p:cNvSpPr txBox="1">
            <a:spLocks noGrp="1"/>
          </p:cNvSpPr>
          <p:nvPr>
            <p:ph type="title" idx="15"/>
          </p:nvPr>
        </p:nvSpPr>
        <p:spPr>
          <a:xfrm>
            <a:off x="1223400" y="535000"/>
            <a:ext cx="66972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Core Configuration file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2B9BF1-E550-8930-80A6-73294615C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213" y="1275458"/>
            <a:ext cx="3941875" cy="307030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5BD0E02-E766-D391-26F3-14528D26C34B}"/>
              </a:ext>
            </a:extLst>
          </p:cNvPr>
          <p:cNvSpPr txBox="1"/>
          <p:nvPr/>
        </p:nvSpPr>
        <p:spPr>
          <a:xfrm>
            <a:off x="8878824" y="4800600"/>
            <a:ext cx="36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2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60629690"/>
      </p:ext>
    </p:extLst>
  </p:cSld>
  <p:clrMapOvr>
    <a:masterClrMapping/>
  </p:clrMapOvr>
</p:sld>
</file>

<file path=ppt/theme/theme1.xml><?xml version="1.0" encoding="utf-8"?>
<a:theme xmlns:a="http://schemas.openxmlformats.org/drawingml/2006/main" name="Aircraft Background Minitheme by Slidesgo">
  <a:themeElements>
    <a:clrScheme name="Simple Light">
      <a:dk1>
        <a:srgbClr val="FBB442"/>
      </a:dk1>
      <a:lt1>
        <a:srgbClr val="0173BC"/>
      </a:lt1>
      <a:dk2>
        <a:srgbClr val="FFFFFF"/>
      </a:dk2>
      <a:lt2>
        <a:srgbClr val="FFFFFF"/>
      </a:lt2>
      <a:accent1>
        <a:srgbClr val="161342"/>
      </a:accent1>
      <a:accent2>
        <a:srgbClr val="EC4E21"/>
      </a:accent2>
      <a:accent3>
        <a:srgbClr val="F0C99C"/>
      </a:accent3>
      <a:accent4>
        <a:srgbClr val="FFF1D9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{B4744695-D39F-D145-8511-1FF08007E658}tf10001119</Template>
  <TotalTime>561</TotalTime>
  <Words>361</Words>
  <Application>Microsoft Macintosh PowerPoint</Application>
  <PresentationFormat>Apresentação no Ecrã (16:9)</PresentationFormat>
  <Paragraphs>96</Paragraphs>
  <Slides>17</Slides>
  <Notes>14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5" baseType="lpstr">
      <vt:lpstr>Work Sans</vt:lpstr>
      <vt:lpstr>Work Sans ExtraBold</vt:lpstr>
      <vt:lpstr>Archivo Black</vt:lpstr>
      <vt:lpstr>Arial</vt:lpstr>
      <vt:lpstr>Times New Roman</vt:lpstr>
      <vt:lpstr>Anaheim</vt:lpstr>
      <vt:lpstr>TimesNewRomanPSMT</vt:lpstr>
      <vt:lpstr>Aircraft Background Minitheme by Slidesgo</vt:lpstr>
      <vt:lpstr>DEPLOYFASTER DEPLOYWITH APPJET</vt:lpstr>
      <vt:lpstr>~ Betty Williams</vt:lpstr>
      <vt:lpstr>Problem</vt:lpstr>
      <vt:lpstr>Time-consuming &amp; Complex</vt:lpstr>
      <vt:lpstr>What’s the Solution?</vt:lpstr>
      <vt:lpstr>Automate Web Applications Configuration &amp; Deployment</vt:lpstr>
      <vt:lpstr>But, how?</vt:lpstr>
      <vt:lpstr>APPJET CENTER</vt:lpstr>
      <vt:lpstr>Core Configuration file</vt:lpstr>
      <vt:lpstr>APPJET Workflow</vt:lpstr>
      <vt:lpstr>APPJET some cons</vt:lpstr>
      <vt:lpstr>Some Competitors</vt:lpstr>
      <vt:lpstr>Apresentação do PowerPoint</vt:lpstr>
      <vt:lpstr>USAGE Tests</vt:lpstr>
      <vt:lpstr>Users Profile   Overall Feedback</vt:lpstr>
      <vt:lpstr>Short Demonstration</vt:lpstr>
      <vt:lpstr>DEPLOYFASTER DEPLOYWITH APPJET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DEPLOYFASTER DEPLOYWITH APPJET</dc:title>
  <cp:lastModifiedBy>Guilherme Malhado</cp:lastModifiedBy>
  <cp:revision>13</cp:revision>
  <dcterms:modified xsi:type="dcterms:W3CDTF">2024-12-13T20:01:07Z</dcterms:modified>
</cp:coreProperties>
</file>